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0" r:id="rId3"/>
    <p:sldId id="271" r:id="rId4"/>
    <p:sldId id="273" r:id="rId5"/>
    <p:sldId id="274" r:id="rId6"/>
    <p:sldId id="303" r:id="rId7"/>
    <p:sldId id="304" r:id="rId8"/>
    <p:sldId id="275" r:id="rId9"/>
    <p:sldId id="305" r:id="rId10"/>
    <p:sldId id="277" r:id="rId11"/>
    <p:sldId id="306" r:id="rId12"/>
    <p:sldId id="280" r:id="rId13"/>
    <p:sldId id="308" r:id="rId14"/>
    <p:sldId id="318" r:id="rId15"/>
    <p:sldId id="282" r:id="rId16"/>
    <p:sldId id="309" r:id="rId17"/>
    <p:sldId id="283" r:id="rId18"/>
    <p:sldId id="310" r:id="rId19"/>
    <p:sldId id="284" r:id="rId20"/>
    <p:sldId id="298" r:id="rId21"/>
    <p:sldId id="299" r:id="rId22"/>
    <p:sldId id="311" r:id="rId23"/>
    <p:sldId id="286" r:id="rId24"/>
    <p:sldId id="300" r:id="rId25"/>
    <p:sldId id="312" r:id="rId26"/>
    <p:sldId id="287" r:id="rId27"/>
    <p:sldId id="313" r:id="rId28"/>
    <p:sldId id="288" r:id="rId29"/>
    <p:sldId id="314" r:id="rId30"/>
    <p:sldId id="289" r:id="rId31"/>
    <p:sldId id="301" r:id="rId32"/>
    <p:sldId id="302" r:id="rId33"/>
    <p:sldId id="319" r:id="rId34"/>
    <p:sldId id="291" r:id="rId35"/>
    <p:sldId id="320" r:id="rId36"/>
    <p:sldId id="292" r:id="rId37"/>
    <p:sldId id="321" r:id="rId38"/>
    <p:sldId id="293" r:id="rId39"/>
    <p:sldId id="294" r:id="rId40"/>
    <p:sldId id="316" r:id="rId41"/>
    <p:sldId id="322" r:id="rId42"/>
    <p:sldId id="295" r:id="rId43"/>
    <p:sldId id="315" r:id="rId44"/>
    <p:sldId id="317" r:id="rId45"/>
    <p:sldId id="32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FFFF66"/>
    <a:srgbClr val="CCCC00"/>
    <a:srgbClr val="008000"/>
    <a:srgbClr val="CC66FF"/>
    <a:srgbClr val="009900"/>
    <a:srgbClr val="870F2C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665E8-2E8E-4267-8AF7-67E37267D7F0}" v="65" dt="2017-11-08T04:37:07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>
      <p:cViewPr>
        <p:scale>
          <a:sx n="100" d="100"/>
          <a:sy n="100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5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EA932-D3D9-4A49-BF6B-2AA3300B1C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D7F07-AA18-49DE-B854-F38E07364E4C}">
      <dgm:prSet phldrT="[Text]"/>
      <dgm:spPr/>
      <dgm:t>
        <a:bodyPr/>
        <a:lstStyle/>
        <a:p>
          <a:r>
            <a:rPr lang="en-US"/>
            <a:t>Climb</a:t>
          </a:r>
        </a:p>
      </dgm:t>
    </dgm:pt>
    <dgm:pt modelId="{433BEEC8-291B-455C-9AEE-179F40CD8B66}" type="parTrans" cxnId="{F0737F3A-4F67-451A-97D8-E0F123F2A3E0}">
      <dgm:prSet/>
      <dgm:spPr/>
      <dgm:t>
        <a:bodyPr/>
        <a:lstStyle/>
        <a:p>
          <a:endParaRPr lang="en-US"/>
        </a:p>
      </dgm:t>
    </dgm:pt>
    <dgm:pt modelId="{2D697505-9CB5-4471-8E32-C482220D1FD3}" type="sibTrans" cxnId="{F0737F3A-4F67-451A-97D8-E0F123F2A3E0}">
      <dgm:prSet/>
      <dgm:spPr/>
      <dgm:t>
        <a:bodyPr/>
        <a:lstStyle/>
        <a:p>
          <a:endParaRPr lang="en-US"/>
        </a:p>
      </dgm:t>
    </dgm:pt>
    <dgm:pt modelId="{0E38BD04-59BA-4523-A85D-47AECDF426B0}">
      <dgm:prSet phldrT="[Text]"/>
      <dgm:spPr/>
      <dgm:t>
        <a:bodyPr/>
        <a:lstStyle/>
        <a:p>
          <a:r>
            <a:rPr lang="en-US"/>
            <a:t>Securing</a:t>
          </a:r>
        </a:p>
      </dgm:t>
    </dgm:pt>
    <dgm:pt modelId="{BEA2ECEF-47BB-4ED3-A459-0DB9EF53AC12}" type="parTrans" cxnId="{2D865C2D-F638-4AE6-B34D-1F3801A47762}">
      <dgm:prSet/>
      <dgm:spPr/>
      <dgm:t>
        <a:bodyPr/>
        <a:lstStyle/>
        <a:p>
          <a:endParaRPr lang="en-US"/>
        </a:p>
      </dgm:t>
    </dgm:pt>
    <dgm:pt modelId="{70120704-923A-4006-8741-9C19EAB63EF0}" type="sibTrans" cxnId="{2D865C2D-F638-4AE6-B34D-1F3801A47762}">
      <dgm:prSet/>
      <dgm:spPr/>
      <dgm:t>
        <a:bodyPr/>
        <a:lstStyle/>
        <a:p>
          <a:endParaRPr lang="en-US"/>
        </a:p>
      </dgm:t>
    </dgm:pt>
    <dgm:pt modelId="{02C7273A-4DE2-47FD-9894-E172A098D299}">
      <dgm:prSet phldrT="[Text]"/>
      <dgm:spPr/>
      <dgm:t>
        <a:bodyPr/>
        <a:lstStyle/>
        <a:p>
          <a:r>
            <a:rPr lang="en-US"/>
            <a:t>Movement Type</a:t>
          </a:r>
        </a:p>
      </dgm:t>
    </dgm:pt>
    <dgm:pt modelId="{A25E7384-6F72-45AA-B378-E08242B371EA}" type="parTrans" cxnId="{60796849-8D44-4EE5-ACB3-1B3F1A0E4C3C}">
      <dgm:prSet/>
      <dgm:spPr/>
      <dgm:t>
        <a:bodyPr/>
        <a:lstStyle/>
        <a:p>
          <a:endParaRPr lang="en-US"/>
        </a:p>
      </dgm:t>
    </dgm:pt>
    <dgm:pt modelId="{7ED8ECFD-BA0B-4CAE-A996-CFF5E3540BC2}" type="sibTrans" cxnId="{60796849-8D44-4EE5-ACB3-1B3F1A0E4C3C}">
      <dgm:prSet/>
      <dgm:spPr/>
      <dgm:t>
        <a:bodyPr/>
        <a:lstStyle/>
        <a:p>
          <a:endParaRPr lang="en-US"/>
        </a:p>
      </dgm:t>
    </dgm:pt>
    <dgm:pt modelId="{598EF5C5-9E1E-4FF2-AB2A-415679428A06}">
      <dgm:prSet phldrT="[Text]"/>
      <dgm:spPr/>
      <dgm:t>
        <a:bodyPr/>
        <a:lstStyle/>
        <a:p>
          <a:r>
            <a:rPr lang="en-US"/>
            <a:t>Limbing</a:t>
          </a:r>
        </a:p>
      </dgm:t>
    </dgm:pt>
    <dgm:pt modelId="{03A9B965-418C-4BD0-A2BE-C156D36E0739}" type="parTrans" cxnId="{C88BC8E4-C8D4-4404-9B85-0E745AF5C8D8}">
      <dgm:prSet/>
      <dgm:spPr/>
      <dgm:t>
        <a:bodyPr/>
        <a:lstStyle/>
        <a:p>
          <a:endParaRPr lang="en-US"/>
        </a:p>
      </dgm:t>
    </dgm:pt>
    <dgm:pt modelId="{416C9681-8854-4F9C-928E-C9D390A2A12E}" type="sibTrans" cxnId="{C88BC8E4-C8D4-4404-9B85-0E745AF5C8D8}">
      <dgm:prSet/>
      <dgm:spPr/>
      <dgm:t>
        <a:bodyPr/>
        <a:lstStyle/>
        <a:p>
          <a:endParaRPr lang="en-US"/>
        </a:p>
      </dgm:t>
    </dgm:pt>
    <dgm:pt modelId="{0904F522-A3A6-40A9-AAE2-D877BDC72AA5}">
      <dgm:prSet phldrT="[Text]"/>
      <dgm:spPr/>
      <dgm:t>
        <a:bodyPr/>
        <a:lstStyle/>
        <a:p>
          <a:r>
            <a:rPr lang="en-US"/>
            <a:t>Type</a:t>
          </a:r>
        </a:p>
      </dgm:t>
    </dgm:pt>
    <dgm:pt modelId="{B4C055B5-6DC9-43EE-8698-8A8FE4AE7DBA}" type="parTrans" cxnId="{FD0D99B8-6BD1-46FE-BF65-D113DC1C2625}">
      <dgm:prSet/>
      <dgm:spPr/>
      <dgm:t>
        <a:bodyPr/>
        <a:lstStyle/>
        <a:p>
          <a:endParaRPr lang="en-US"/>
        </a:p>
      </dgm:t>
    </dgm:pt>
    <dgm:pt modelId="{CC4B570A-724D-410F-B8FD-3D1C915BE64A}" type="sibTrans" cxnId="{FD0D99B8-6BD1-46FE-BF65-D113DC1C2625}">
      <dgm:prSet/>
      <dgm:spPr/>
      <dgm:t>
        <a:bodyPr/>
        <a:lstStyle/>
        <a:p>
          <a:endParaRPr lang="en-US"/>
        </a:p>
      </dgm:t>
    </dgm:pt>
    <dgm:pt modelId="{CC73A323-6600-4A98-8B32-72FB6A8B89E3}">
      <dgm:prSet phldrT="[Text]"/>
      <dgm:spPr/>
      <dgm:t>
        <a:bodyPr/>
        <a:lstStyle/>
        <a:p>
          <a:r>
            <a:rPr lang="en-US"/>
            <a:t>Guide</a:t>
          </a:r>
        </a:p>
      </dgm:t>
    </dgm:pt>
    <dgm:pt modelId="{6A8DDBF4-1DE1-4B5F-B3E0-BA0696D394EA}" type="parTrans" cxnId="{02EC57F8-92D0-4E5C-84BC-93B77504D8CA}">
      <dgm:prSet/>
      <dgm:spPr/>
      <dgm:t>
        <a:bodyPr/>
        <a:lstStyle/>
        <a:p>
          <a:endParaRPr lang="en-US"/>
        </a:p>
      </dgm:t>
    </dgm:pt>
    <dgm:pt modelId="{43F03925-E8AB-4F49-BD72-8F6E1526D192}" type="sibTrans" cxnId="{02EC57F8-92D0-4E5C-84BC-93B77504D8CA}">
      <dgm:prSet/>
      <dgm:spPr/>
      <dgm:t>
        <a:bodyPr/>
        <a:lstStyle/>
        <a:p>
          <a:endParaRPr lang="en-US"/>
        </a:p>
      </dgm:t>
    </dgm:pt>
    <dgm:pt modelId="{B01D9774-1183-4A0A-984A-B929427DCA9A}">
      <dgm:prSet phldrT="[Text]"/>
      <dgm:spPr/>
      <dgm:t>
        <a:bodyPr/>
        <a:lstStyle/>
        <a:p>
          <a:r>
            <a:rPr lang="en-US"/>
            <a:t>Electrical</a:t>
          </a:r>
        </a:p>
      </dgm:t>
    </dgm:pt>
    <dgm:pt modelId="{DD276963-FA31-43DA-8A72-89038627909E}" type="parTrans" cxnId="{8D49D094-C4D7-4772-9D9D-D24477FEFA74}">
      <dgm:prSet/>
      <dgm:spPr/>
      <dgm:t>
        <a:bodyPr/>
        <a:lstStyle/>
        <a:p>
          <a:endParaRPr lang="en-US"/>
        </a:p>
      </dgm:t>
    </dgm:pt>
    <dgm:pt modelId="{BA3A43DD-0B03-4145-9FC2-6319071FE6FC}" type="sibTrans" cxnId="{8D49D094-C4D7-4772-9D9D-D24477FEFA74}">
      <dgm:prSet/>
      <dgm:spPr/>
      <dgm:t>
        <a:bodyPr/>
        <a:lstStyle/>
        <a:p>
          <a:endParaRPr lang="en-US"/>
        </a:p>
      </dgm:t>
    </dgm:pt>
    <dgm:pt modelId="{11C5100E-2CD3-47B0-9186-0A01D486442D}">
      <dgm:prSet phldrT="[Text]"/>
      <dgm:spPr/>
      <dgm:t>
        <a:bodyPr/>
        <a:lstStyle/>
        <a:p>
          <a:r>
            <a:rPr lang="en-US"/>
            <a:t>Controller</a:t>
          </a:r>
        </a:p>
      </dgm:t>
    </dgm:pt>
    <dgm:pt modelId="{97053509-AC35-48D2-A42C-AA7AEE07D72C}" type="parTrans" cxnId="{31F5D707-44D1-4681-8429-19A16D7E7169}">
      <dgm:prSet/>
      <dgm:spPr/>
      <dgm:t>
        <a:bodyPr/>
        <a:lstStyle/>
        <a:p>
          <a:endParaRPr lang="en-US"/>
        </a:p>
      </dgm:t>
    </dgm:pt>
    <dgm:pt modelId="{463B15AB-8A4F-4DF0-98A7-3E78DCA1495A}" type="sibTrans" cxnId="{31F5D707-44D1-4681-8429-19A16D7E7169}">
      <dgm:prSet/>
      <dgm:spPr/>
      <dgm:t>
        <a:bodyPr/>
        <a:lstStyle/>
        <a:p>
          <a:endParaRPr lang="en-US"/>
        </a:p>
      </dgm:t>
    </dgm:pt>
    <dgm:pt modelId="{9B971D38-ED47-4E47-9ED2-78EDBF79CE2E}">
      <dgm:prSet phldrT="[Text]"/>
      <dgm:spPr/>
      <dgm:t>
        <a:bodyPr/>
        <a:lstStyle/>
        <a:p>
          <a:r>
            <a:rPr lang="en-US"/>
            <a:t>Sectioning</a:t>
          </a:r>
        </a:p>
      </dgm:t>
    </dgm:pt>
    <dgm:pt modelId="{54357EA8-C7F6-4402-8172-E805629CF466}" type="parTrans" cxnId="{F6AFBCB6-781D-4305-83CF-E33C39B0B06E}">
      <dgm:prSet/>
      <dgm:spPr/>
      <dgm:t>
        <a:bodyPr/>
        <a:lstStyle/>
        <a:p>
          <a:endParaRPr lang="en-US"/>
        </a:p>
      </dgm:t>
    </dgm:pt>
    <dgm:pt modelId="{E372F7A6-83CF-48E3-A79E-6D36283328F7}" type="sibTrans" cxnId="{F6AFBCB6-781D-4305-83CF-E33C39B0B06E}">
      <dgm:prSet/>
      <dgm:spPr/>
      <dgm:t>
        <a:bodyPr/>
        <a:lstStyle/>
        <a:p>
          <a:endParaRPr lang="en-US"/>
        </a:p>
      </dgm:t>
    </dgm:pt>
    <dgm:pt modelId="{03BEC04A-861F-4293-9BCD-159CF0E4A0A4}">
      <dgm:prSet phldrT="[Text]"/>
      <dgm:spPr/>
      <dgm:t>
        <a:bodyPr/>
        <a:lstStyle/>
        <a:p>
          <a:r>
            <a:rPr lang="en-US"/>
            <a:t>Direct</a:t>
          </a:r>
        </a:p>
      </dgm:t>
    </dgm:pt>
    <dgm:pt modelId="{F44FCA08-F951-40CA-A066-F278D10DBDF4}" type="parTrans" cxnId="{5F4A08DE-A4C8-4FEF-B882-9D3280B7FF41}">
      <dgm:prSet/>
      <dgm:spPr/>
      <dgm:t>
        <a:bodyPr/>
        <a:lstStyle/>
        <a:p>
          <a:endParaRPr lang="en-US"/>
        </a:p>
      </dgm:t>
    </dgm:pt>
    <dgm:pt modelId="{40AE1C26-E2D5-49F6-9397-7392E96BB0DF}" type="sibTrans" cxnId="{5F4A08DE-A4C8-4FEF-B882-9D3280B7FF41}">
      <dgm:prSet/>
      <dgm:spPr/>
      <dgm:t>
        <a:bodyPr/>
        <a:lstStyle/>
        <a:p>
          <a:endParaRPr lang="en-US"/>
        </a:p>
      </dgm:t>
    </dgm:pt>
    <dgm:pt modelId="{6D72529B-48A7-436D-B1C2-D8343276B635}">
      <dgm:prSet phldrT="[Text]"/>
      <dgm:spPr/>
      <dgm:t>
        <a:bodyPr/>
        <a:lstStyle/>
        <a:p>
          <a:r>
            <a:rPr lang="en-US"/>
            <a:t>Type</a:t>
          </a:r>
        </a:p>
      </dgm:t>
    </dgm:pt>
    <dgm:pt modelId="{9D0383D9-6601-4DCD-B7F2-CF84072F21E6}" type="parTrans" cxnId="{82CD1831-BD09-4A51-B08C-0F2AC109C47E}">
      <dgm:prSet/>
      <dgm:spPr/>
      <dgm:t>
        <a:bodyPr/>
        <a:lstStyle/>
        <a:p>
          <a:endParaRPr lang="en-US"/>
        </a:p>
      </dgm:t>
    </dgm:pt>
    <dgm:pt modelId="{EC38C1C6-909B-4AA8-9415-59D08AFE2BB8}" type="sibTrans" cxnId="{82CD1831-BD09-4A51-B08C-0F2AC109C47E}">
      <dgm:prSet/>
      <dgm:spPr/>
      <dgm:t>
        <a:bodyPr/>
        <a:lstStyle/>
        <a:p>
          <a:endParaRPr lang="en-US"/>
        </a:p>
      </dgm:t>
    </dgm:pt>
    <dgm:pt modelId="{B653FE74-65C6-43C5-AC29-AC699DDA080F}">
      <dgm:prSet phldrT="[Text]"/>
      <dgm:spPr/>
      <dgm:t>
        <a:bodyPr/>
        <a:lstStyle/>
        <a:p>
          <a:r>
            <a:rPr lang="en-US"/>
            <a:t>Cutting Approach</a:t>
          </a:r>
        </a:p>
      </dgm:t>
    </dgm:pt>
    <dgm:pt modelId="{CBAE5B37-E9F5-4D7B-9C2F-44BF0E210CD1}" type="parTrans" cxnId="{0327FF66-C7AD-49B8-B8B3-6D473A292A34}">
      <dgm:prSet/>
      <dgm:spPr/>
      <dgm:t>
        <a:bodyPr/>
        <a:lstStyle/>
        <a:p>
          <a:endParaRPr lang="en-US"/>
        </a:p>
      </dgm:t>
    </dgm:pt>
    <dgm:pt modelId="{9686CA06-4025-489C-8334-F800631191D0}" type="sibTrans" cxnId="{0327FF66-C7AD-49B8-B8B3-6D473A292A34}">
      <dgm:prSet/>
      <dgm:spPr/>
      <dgm:t>
        <a:bodyPr/>
        <a:lstStyle/>
        <a:p>
          <a:endParaRPr lang="en-US"/>
        </a:p>
      </dgm:t>
    </dgm:pt>
    <dgm:pt modelId="{43FAC60A-F785-49C5-B129-819F9892C4A6}" type="pres">
      <dgm:prSet presAssocID="{7A8EA932-D3D9-4A49-BF6B-2AA3300B1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8AFC4-541B-455A-B334-AC547DCC83AE}" type="pres">
      <dgm:prSet presAssocID="{A0ED7F07-AA18-49DE-B854-F38E07364E4C}" presName="composite" presStyleCnt="0"/>
      <dgm:spPr/>
    </dgm:pt>
    <dgm:pt modelId="{7147432C-7418-4C2C-A129-BE3F9D7FA064}" type="pres">
      <dgm:prSet presAssocID="{A0ED7F07-AA18-49DE-B854-F38E07364E4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C1D21-E4E7-41B5-8717-DCEA40005694}" type="pres">
      <dgm:prSet presAssocID="{A0ED7F07-AA18-49DE-B854-F38E07364E4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3C9F5-C4FE-4A34-9580-AD83418DE362}" type="pres">
      <dgm:prSet presAssocID="{2D697505-9CB5-4471-8E32-C482220D1FD3}" presName="space" presStyleCnt="0"/>
      <dgm:spPr/>
    </dgm:pt>
    <dgm:pt modelId="{E1A0525D-8F79-4FE9-9062-CEC89B42547F}" type="pres">
      <dgm:prSet presAssocID="{598EF5C5-9E1E-4FF2-AB2A-415679428A06}" presName="composite" presStyleCnt="0"/>
      <dgm:spPr/>
    </dgm:pt>
    <dgm:pt modelId="{9214EE7E-0FE9-459F-9443-F29E399F78D6}" type="pres">
      <dgm:prSet presAssocID="{598EF5C5-9E1E-4FF2-AB2A-415679428A0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423E-53D7-4495-9954-1CA7F45D3C55}" type="pres">
      <dgm:prSet presAssocID="{598EF5C5-9E1E-4FF2-AB2A-415679428A0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D0D82-9312-4CF4-B2D3-3A4AB9384E68}" type="pres">
      <dgm:prSet presAssocID="{416C9681-8854-4F9C-928E-C9D390A2A12E}" presName="space" presStyleCnt="0"/>
      <dgm:spPr/>
    </dgm:pt>
    <dgm:pt modelId="{337DC3B6-DFEB-4537-A243-C5ECCD12463A}" type="pres">
      <dgm:prSet presAssocID="{B01D9774-1183-4A0A-984A-B929427DCA9A}" presName="composite" presStyleCnt="0"/>
      <dgm:spPr/>
    </dgm:pt>
    <dgm:pt modelId="{337FA163-A42C-4EE3-B875-250E36E6F3A0}" type="pres">
      <dgm:prSet presAssocID="{B01D9774-1183-4A0A-984A-B929427DCA9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0CC1B-99CF-4F3B-8575-D93741190157}" type="pres">
      <dgm:prSet presAssocID="{B01D9774-1183-4A0A-984A-B929427DCA9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61D54-BBFB-4910-85D2-9137E56BA466}" type="pres">
      <dgm:prSet presAssocID="{BA3A43DD-0B03-4145-9FC2-6319071FE6FC}" presName="space" presStyleCnt="0"/>
      <dgm:spPr/>
    </dgm:pt>
    <dgm:pt modelId="{6170FF98-0AB9-4506-BB1D-BDD3E918BB36}" type="pres">
      <dgm:prSet presAssocID="{9B971D38-ED47-4E47-9ED2-78EDBF79CE2E}" presName="composite" presStyleCnt="0"/>
      <dgm:spPr/>
    </dgm:pt>
    <dgm:pt modelId="{3842E6B0-E635-401C-953C-C9BC4AE203D5}" type="pres">
      <dgm:prSet presAssocID="{9B971D38-ED47-4E47-9ED2-78EDBF79CE2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3A3A-32DB-491D-9E6E-0A52D224980A}" type="pres">
      <dgm:prSet presAssocID="{9B971D38-ED47-4E47-9ED2-78EDBF79CE2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FBCB6-781D-4305-83CF-E33C39B0B06E}" srcId="{7A8EA932-D3D9-4A49-BF6B-2AA3300B1CDF}" destId="{9B971D38-ED47-4E47-9ED2-78EDBF79CE2E}" srcOrd="3" destOrd="0" parTransId="{54357EA8-C7F6-4402-8172-E805629CF466}" sibTransId="{E372F7A6-83CF-48E3-A79E-6D36283328F7}"/>
    <dgm:cxn modelId="{5F4A08DE-A4C8-4FEF-B882-9D3280B7FF41}" srcId="{A0ED7F07-AA18-49DE-B854-F38E07364E4C}" destId="{03BEC04A-861F-4293-9BCD-159CF0E4A0A4}" srcOrd="2" destOrd="0" parTransId="{F44FCA08-F951-40CA-A066-F278D10DBDF4}" sibTransId="{40AE1C26-E2D5-49F6-9397-7392E96BB0DF}"/>
    <dgm:cxn modelId="{20CD845A-AE04-4B45-9AA0-8C88FACFFC56}" type="presOf" srcId="{03BEC04A-861F-4293-9BCD-159CF0E4A0A4}" destId="{646C1D21-E4E7-41B5-8717-DCEA40005694}" srcOrd="0" destOrd="2" presId="urn:microsoft.com/office/officeart/2005/8/layout/hList1"/>
    <dgm:cxn modelId="{0C7212C4-1278-47D0-93DD-8190B526A2A6}" type="presOf" srcId="{0E38BD04-59BA-4523-A85D-47AECDF426B0}" destId="{646C1D21-E4E7-41B5-8717-DCEA40005694}" srcOrd="0" destOrd="0" presId="urn:microsoft.com/office/officeart/2005/8/layout/hList1"/>
    <dgm:cxn modelId="{CA1B7A51-3471-48FD-AEA5-5C29B0D61F99}" type="presOf" srcId="{B653FE74-65C6-43C5-AC29-AC699DDA080F}" destId="{D5C13A3A-32DB-491D-9E6E-0A52D224980A}" srcOrd="0" destOrd="1" presId="urn:microsoft.com/office/officeart/2005/8/layout/hList1"/>
    <dgm:cxn modelId="{A5D4F748-413E-49B7-B5EC-F479C622596B}" type="presOf" srcId="{598EF5C5-9E1E-4FF2-AB2A-415679428A06}" destId="{9214EE7E-0FE9-459F-9443-F29E399F78D6}" srcOrd="0" destOrd="0" presId="urn:microsoft.com/office/officeart/2005/8/layout/hList1"/>
    <dgm:cxn modelId="{60796849-8D44-4EE5-ACB3-1B3F1A0E4C3C}" srcId="{A0ED7F07-AA18-49DE-B854-F38E07364E4C}" destId="{02C7273A-4DE2-47FD-9894-E172A098D299}" srcOrd="1" destOrd="0" parTransId="{A25E7384-6F72-45AA-B378-E08242B371EA}" sibTransId="{7ED8ECFD-BA0B-4CAE-A996-CFF5E3540BC2}"/>
    <dgm:cxn modelId="{02EC57F8-92D0-4E5C-84BC-93B77504D8CA}" srcId="{598EF5C5-9E1E-4FF2-AB2A-415679428A06}" destId="{CC73A323-6600-4A98-8B32-72FB6A8B89E3}" srcOrd="1" destOrd="0" parTransId="{6A8DDBF4-1DE1-4B5F-B3E0-BA0696D394EA}" sibTransId="{43F03925-E8AB-4F49-BD72-8F6E1526D192}"/>
    <dgm:cxn modelId="{FD0D99B8-6BD1-46FE-BF65-D113DC1C2625}" srcId="{598EF5C5-9E1E-4FF2-AB2A-415679428A06}" destId="{0904F522-A3A6-40A9-AAE2-D877BDC72AA5}" srcOrd="0" destOrd="0" parTransId="{B4C055B5-6DC9-43EE-8698-8A8FE4AE7DBA}" sibTransId="{CC4B570A-724D-410F-B8FD-3D1C915BE64A}"/>
    <dgm:cxn modelId="{8D49D094-C4D7-4772-9D9D-D24477FEFA74}" srcId="{7A8EA932-D3D9-4A49-BF6B-2AA3300B1CDF}" destId="{B01D9774-1183-4A0A-984A-B929427DCA9A}" srcOrd="2" destOrd="0" parTransId="{DD276963-FA31-43DA-8A72-89038627909E}" sibTransId="{BA3A43DD-0B03-4145-9FC2-6319071FE6FC}"/>
    <dgm:cxn modelId="{3070FAEB-0654-4CB1-B9AD-42A5072E31E7}" type="presOf" srcId="{CC73A323-6600-4A98-8B32-72FB6A8B89E3}" destId="{5FD7423E-53D7-4495-9954-1CA7F45D3C55}" srcOrd="0" destOrd="1" presId="urn:microsoft.com/office/officeart/2005/8/layout/hList1"/>
    <dgm:cxn modelId="{C59EA4A8-B83F-407F-BD19-34BF1AB8B2B4}" type="presOf" srcId="{B01D9774-1183-4A0A-984A-B929427DCA9A}" destId="{337FA163-A42C-4EE3-B875-250E36E6F3A0}" srcOrd="0" destOrd="0" presId="urn:microsoft.com/office/officeart/2005/8/layout/hList1"/>
    <dgm:cxn modelId="{EC21535B-9D41-4E9F-B8A8-2BC95410BBEF}" type="presOf" srcId="{9B971D38-ED47-4E47-9ED2-78EDBF79CE2E}" destId="{3842E6B0-E635-401C-953C-C9BC4AE203D5}" srcOrd="0" destOrd="0" presId="urn:microsoft.com/office/officeart/2005/8/layout/hList1"/>
    <dgm:cxn modelId="{F0737F3A-4F67-451A-97D8-E0F123F2A3E0}" srcId="{7A8EA932-D3D9-4A49-BF6B-2AA3300B1CDF}" destId="{A0ED7F07-AA18-49DE-B854-F38E07364E4C}" srcOrd="0" destOrd="0" parTransId="{433BEEC8-291B-455C-9AEE-179F40CD8B66}" sibTransId="{2D697505-9CB5-4471-8E32-C482220D1FD3}"/>
    <dgm:cxn modelId="{0327FF66-C7AD-49B8-B8B3-6D473A292A34}" srcId="{9B971D38-ED47-4E47-9ED2-78EDBF79CE2E}" destId="{B653FE74-65C6-43C5-AC29-AC699DDA080F}" srcOrd="1" destOrd="0" parTransId="{CBAE5B37-E9F5-4D7B-9C2F-44BF0E210CD1}" sibTransId="{9686CA06-4025-489C-8334-F800631191D0}"/>
    <dgm:cxn modelId="{A2249C1D-3BC9-4773-8F26-698918605861}" type="presOf" srcId="{7A8EA932-D3D9-4A49-BF6B-2AA3300B1CDF}" destId="{43FAC60A-F785-49C5-B129-819F9892C4A6}" srcOrd="0" destOrd="0" presId="urn:microsoft.com/office/officeart/2005/8/layout/hList1"/>
    <dgm:cxn modelId="{C5C249F2-0215-4DF5-B763-107F09C2E0C6}" type="presOf" srcId="{02C7273A-4DE2-47FD-9894-E172A098D299}" destId="{646C1D21-E4E7-41B5-8717-DCEA40005694}" srcOrd="0" destOrd="1" presId="urn:microsoft.com/office/officeart/2005/8/layout/hList1"/>
    <dgm:cxn modelId="{4DE78AAA-E784-4EF1-8543-64CAFBCB519F}" type="presOf" srcId="{A0ED7F07-AA18-49DE-B854-F38E07364E4C}" destId="{7147432C-7418-4C2C-A129-BE3F9D7FA064}" srcOrd="0" destOrd="0" presId="urn:microsoft.com/office/officeart/2005/8/layout/hList1"/>
    <dgm:cxn modelId="{C88BC8E4-C8D4-4404-9B85-0E745AF5C8D8}" srcId="{7A8EA932-D3D9-4A49-BF6B-2AA3300B1CDF}" destId="{598EF5C5-9E1E-4FF2-AB2A-415679428A06}" srcOrd="1" destOrd="0" parTransId="{03A9B965-418C-4BD0-A2BE-C156D36E0739}" sibTransId="{416C9681-8854-4F9C-928E-C9D390A2A12E}"/>
    <dgm:cxn modelId="{E12827A0-4602-464B-BB91-79CB598B887A}" type="presOf" srcId="{11C5100E-2CD3-47B0-9186-0A01D486442D}" destId="{7AB0CC1B-99CF-4F3B-8575-D93741190157}" srcOrd="0" destOrd="0" presId="urn:microsoft.com/office/officeart/2005/8/layout/hList1"/>
    <dgm:cxn modelId="{CE3EE9B5-8D1F-4A3E-8D17-092B3AE6A40B}" type="presOf" srcId="{6D72529B-48A7-436D-B1C2-D8343276B635}" destId="{D5C13A3A-32DB-491D-9E6E-0A52D224980A}" srcOrd="0" destOrd="0" presId="urn:microsoft.com/office/officeart/2005/8/layout/hList1"/>
    <dgm:cxn modelId="{31F5D707-44D1-4681-8429-19A16D7E7169}" srcId="{B01D9774-1183-4A0A-984A-B929427DCA9A}" destId="{11C5100E-2CD3-47B0-9186-0A01D486442D}" srcOrd="0" destOrd="0" parTransId="{97053509-AC35-48D2-A42C-AA7AEE07D72C}" sibTransId="{463B15AB-8A4F-4DF0-98A7-3E78DCA1495A}"/>
    <dgm:cxn modelId="{2F0312B3-0F8E-465C-9B95-984FE4887379}" type="presOf" srcId="{0904F522-A3A6-40A9-AAE2-D877BDC72AA5}" destId="{5FD7423E-53D7-4495-9954-1CA7F45D3C55}" srcOrd="0" destOrd="0" presId="urn:microsoft.com/office/officeart/2005/8/layout/hList1"/>
    <dgm:cxn modelId="{2D865C2D-F638-4AE6-B34D-1F3801A47762}" srcId="{A0ED7F07-AA18-49DE-B854-F38E07364E4C}" destId="{0E38BD04-59BA-4523-A85D-47AECDF426B0}" srcOrd="0" destOrd="0" parTransId="{BEA2ECEF-47BB-4ED3-A459-0DB9EF53AC12}" sibTransId="{70120704-923A-4006-8741-9C19EAB63EF0}"/>
    <dgm:cxn modelId="{82CD1831-BD09-4A51-B08C-0F2AC109C47E}" srcId="{9B971D38-ED47-4E47-9ED2-78EDBF79CE2E}" destId="{6D72529B-48A7-436D-B1C2-D8343276B635}" srcOrd="0" destOrd="0" parTransId="{9D0383D9-6601-4DCD-B7F2-CF84072F21E6}" sibTransId="{EC38C1C6-909B-4AA8-9415-59D08AFE2BB8}"/>
    <dgm:cxn modelId="{3A3597E7-A19F-4F3B-B16B-58C28471A1B0}" type="presParOf" srcId="{43FAC60A-F785-49C5-B129-819F9892C4A6}" destId="{EBB8AFC4-541B-455A-B334-AC547DCC83AE}" srcOrd="0" destOrd="0" presId="urn:microsoft.com/office/officeart/2005/8/layout/hList1"/>
    <dgm:cxn modelId="{04F038B7-9C4E-4BCB-A53B-FA9685B397F5}" type="presParOf" srcId="{EBB8AFC4-541B-455A-B334-AC547DCC83AE}" destId="{7147432C-7418-4C2C-A129-BE3F9D7FA064}" srcOrd="0" destOrd="0" presId="urn:microsoft.com/office/officeart/2005/8/layout/hList1"/>
    <dgm:cxn modelId="{7DA182C5-E4B5-4482-8C9E-277693F994A7}" type="presParOf" srcId="{EBB8AFC4-541B-455A-B334-AC547DCC83AE}" destId="{646C1D21-E4E7-41B5-8717-DCEA40005694}" srcOrd="1" destOrd="0" presId="urn:microsoft.com/office/officeart/2005/8/layout/hList1"/>
    <dgm:cxn modelId="{7BF4CD05-FF07-4234-8FC1-9D25E7B30086}" type="presParOf" srcId="{43FAC60A-F785-49C5-B129-819F9892C4A6}" destId="{0823C9F5-C4FE-4A34-9580-AD83418DE362}" srcOrd="1" destOrd="0" presId="urn:microsoft.com/office/officeart/2005/8/layout/hList1"/>
    <dgm:cxn modelId="{D57F6173-DA52-4F48-B817-0CFF6C846FA1}" type="presParOf" srcId="{43FAC60A-F785-49C5-B129-819F9892C4A6}" destId="{E1A0525D-8F79-4FE9-9062-CEC89B42547F}" srcOrd="2" destOrd="0" presId="urn:microsoft.com/office/officeart/2005/8/layout/hList1"/>
    <dgm:cxn modelId="{098F8062-35B9-4435-A4A5-611FC7DFA022}" type="presParOf" srcId="{E1A0525D-8F79-4FE9-9062-CEC89B42547F}" destId="{9214EE7E-0FE9-459F-9443-F29E399F78D6}" srcOrd="0" destOrd="0" presId="urn:microsoft.com/office/officeart/2005/8/layout/hList1"/>
    <dgm:cxn modelId="{7286DAD6-4918-4B1F-A8BF-57B1F626D8F6}" type="presParOf" srcId="{E1A0525D-8F79-4FE9-9062-CEC89B42547F}" destId="{5FD7423E-53D7-4495-9954-1CA7F45D3C55}" srcOrd="1" destOrd="0" presId="urn:microsoft.com/office/officeart/2005/8/layout/hList1"/>
    <dgm:cxn modelId="{28B62C68-4F46-42C3-8886-6DF84B5AD81B}" type="presParOf" srcId="{43FAC60A-F785-49C5-B129-819F9892C4A6}" destId="{41FD0D82-9312-4CF4-B2D3-3A4AB9384E68}" srcOrd="3" destOrd="0" presId="urn:microsoft.com/office/officeart/2005/8/layout/hList1"/>
    <dgm:cxn modelId="{9EFD1EB7-1FDD-418C-A0D4-EBBBCC524D91}" type="presParOf" srcId="{43FAC60A-F785-49C5-B129-819F9892C4A6}" destId="{337DC3B6-DFEB-4537-A243-C5ECCD12463A}" srcOrd="4" destOrd="0" presId="urn:microsoft.com/office/officeart/2005/8/layout/hList1"/>
    <dgm:cxn modelId="{E21B5AC4-15C6-47F5-A3E8-96D88D1B9422}" type="presParOf" srcId="{337DC3B6-DFEB-4537-A243-C5ECCD12463A}" destId="{337FA163-A42C-4EE3-B875-250E36E6F3A0}" srcOrd="0" destOrd="0" presId="urn:microsoft.com/office/officeart/2005/8/layout/hList1"/>
    <dgm:cxn modelId="{F6E4D5F1-F8BD-441A-A7F7-CCCD8CF49B2F}" type="presParOf" srcId="{337DC3B6-DFEB-4537-A243-C5ECCD12463A}" destId="{7AB0CC1B-99CF-4F3B-8575-D93741190157}" srcOrd="1" destOrd="0" presId="urn:microsoft.com/office/officeart/2005/8/layout/hList1"/>
    <dgm:cxn modelId="{5E297818-C15E-49A9-B4B0-A7FCE0235603}" type="presParOf" srcId="{43FAC60A-F785-49C5-B129-819F9892C4A6}" destId="{CB061D54-BBFB-4910-85D2-9137E56BA466}" srcOrd="5" destOrd="0" presId="urn:microsoft.com/office/officeart/2005/8/layout/hList1"/>
    <dgm:cxn modelId="{FA08ECF8-E993-41B1-8304-3920FF3C1696}" type="presParOf" srcId="{43FAC60A-F785-49C5-B129-819F9892C4A6}" destId="{6170FF98-0AB9-4506-BB1D-BDD3E918BB36}" srcOrd="6" destOrd="0" presId="urn:microsoft.com/office/officeart/2005/8/layout/hList1"/>
    <dgm:cxn modelId="{277AC528-C561-49A6-9591-93211E1C2312}" type="presParOf" srcId="{6170FF98-0AB9-4506-BB1D-BDD3E918BB36}" destId="{3842E6B0-E635-401C-953C-C9BC4AE203D5}" srcOrd="0" destOrd="0" presId="urn:microsoft.com/office/officeart/2005/8/layout/hList1"/>
    <dgm:cxn modelId="{D701B717-4CAD-493F-8CE6-68CD40450357}" type="presParOf" srcId="{6170FF98-0AB9-4506-BB1D-BDD3E918BB36}" destId="{D5C13A3A-32DB-491D-9E6E-0A52D22498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7432C-7418-4C2C-A129-BE3F9D7FA064}">
      <dsp:nvSpPr>
        <dsp:cNvPr id="0" name=""/>
        <dsp:cNvSpPr/>
      </dsp:nvSpPr>
      <dsp:spPr>
        <a:xfrm>
          <a:off x="3094" y="721477"/>
          <a:ext cx="18605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Climb</a:t>
          </a:r>
        </a:p>
      </dsp:txBody>
      <dsp:txXfrm>
        <a:off x="3094" y="721477"/>
        <a:ext cx="1860500" cy="662400"/>
      </dsp:txXfrm>
    </dsp:sp>
    <dsp:sp modelId="{646C1D21-E4E7-41B5-8717-DCEA40005694}">
      <dsp:nvSpPr>
        <dsp:cNvPr id="0" name=""/>
        <dsp:cNvSpPr/>
      </dsp:nvSpPr>
      <dsp:spPr>
        <a:xfrm>
          <a:off x="3094" y="1383877"/>
          <a:ext cx="1860500" cy="17046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Securing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Movement Type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Direct</a:t>
          </a:r>
        </a:p>
      </dsp:txBody>
      <dsp:txXfrm>
        <a:off x="3094" y="1383877"/>
        <a:ext cx="1860500" cy="1704644"/>
      </dsp:txXfrm>
    </dsp:sp>
    <dsp:sp modelId="{9214EE7E-0FE9-459F-9443-F29E399F78D6}">
      <dsp:nvSpPr>
        <dsp:cNvPr id="0" name=""/>
        <dsp:cNvSpPr/>
      </dsp:nvSpPr>
      <dsp:spPr>
        <a:xfrm>
          <a:off x="2124064" y="721477"/>
          <a:ext cx="18605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Limbing</a:t>
          </a:r>
        </a:p>
      </dsp:txBody>
      <dsp:txXfrm>
        <a:off x="2124064" y="721477"/>
        <a:ext cx="1860500" cy="662400"/>
      </dsp:txXfrm>
    </dsp:sp>
    <dsp:sp modelId="{5FD7423E-53D7-4495-9954-1CA7F45D3C55}">
      <dsp:nvSpPr>
        <dsp:cNvPr id="0" name=""/>
        <dsp:cNvSpPr/>
      </dsp:nvSpPr>
      <dsp:spPr>
        <a:xfrm>
          <a:off x="2124064" y="1383877"/>
          <a:ext cx="1860500" cy="17046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Type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Guide</a:t>
          </a:r>
        </a:p>
      </dsp:txBody>
      <dsp:txXfrm>
        <a:off x="2124064" y="1383877"/>
        <a:ext cx="1860500" cy="1704644"/>
      </dsp:txXfrm>
    </dsp:sp>
    <dsp:sp modelId="{337FA163-A42C-4EE3-B875-250E36E6F3A0}">
      <dsp:nvSpPr>
        <dsp:cNvPr id="0" name=""/>
        <dsp:cNvSpPr/>
      </dsp:nvSpPr>
      <dsp:spPr>
        <a:xfrm>
          <a:off x="4245035" y="721477"/>
          <a:ext cx="18605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Electrical</a:t>
          </a:r>
        </a:p>
      </dsp:txBody>
      <dsp:txXfrm>
        <a:off x="4245035" y="721477"/>
        <a:ext cx="1860500" cy="662400"/>
      </dsp:txXfrm>
    </dsp:sp>
    <dsp:sp modelId="{7AB0CC1B-99CF-4F3B-8575-D93741190157}">
      <dsp:nvSpPr>
        <dsp:cNvPr id="0" name=""/>
        <dsp:cNvSpPr/>
      </dsp:nvSpPr>
      <dsp:spPr>
        <a:xfrm>
          <a:off x="4245035" y="1383877"/>
          <a:ext cx="1860500" cy="17046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Controller</a:t>
          </a:r>
        </a:p>
      </dsp:txBody>
      <dsp:txXfrm>
        <a:off x="4245035" y="1383877"/>
        <a:ext cx="1860500" cy="1704644"/>
      </dsp:txXfrm>
    </dsp:sp>
    <dsp:sp modelId="{3842E6B0-E635-401C-953C-C9BC4AE203D5}">
      <dsp:nvSpPr>
        <dsp:cNvPr id="0" name=""/>
        <dsp:cNvSpPr/>
      </dsp:nvSpPr>
      <dsp:spPr>
        <a:xfrm>
          <a:off x="6366005" y="721477"/>
          <a:ext cx="18605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Sectioning</a:t>
          </a:r>
        </a:p>
      </dsp:txBody>
      <dsp:txXfrm>
        <a:off x="6366005" y="721477"/>
        <a:ext cx="1860500" cy="662400"/>
      </dsp:txXfrm>
    </dsp:sp>
    <dsp:sp modelId="{D5C13A3A-32DB-491D-9E6E-0A52D224980A}">
      <dsp:nvSpPr>
        <dsp:cNvPr id="0" name=""/>
        <dsp:cNvSpPr/>
      </dsp:nvSpPr>
      <dsp:spPr>
        <a:xfrm>
          <a:off x="6366005" y="1383877"/>
          <a:ext cx="1860500" cy="17046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Type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Cutting Approach</a:t>
          </a:r>
        </a:p>
      </dsp:txBody>
      <dsp:txXfrm>
        <a:off x="6366005" y="1383877"/>
        <a:ext cx="1860500" cy="170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4BF7-3589-4AB8-8B3A-F4AECFC704E1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08DE9-6E8E-45E8-9156-BF2BCBFD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50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1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5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1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67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2" name="AutoShape 2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05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444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52400" y="1"/>
            <a:ext cx="8839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9167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810E4-9E41-43DC-8202-D1990388046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r_ha4JSCJg&amp;t=48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Tree Limbing and Harvesting ROV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>
            <a:normAutofit/>
          </a:bodyPr>
          <a:lstStyle/>
          <a:p>
            <a:r>
              <a:rPr lang="en-US" dirty="0"/>
              <a:t>Team 15 </a:t>
            </a:r>
            <a:r>
              <a:rPr lang="en-US" dirty="0" smtClean="0"/>
              <a:t>Presenters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Ryan Gaylord, Alex Glazer, </a:t>
            </a:r>
          </a:p>
          <a:p>
            <a:r>
              <a:rPr lang="en-US" dirty="0"/>
              <a:t>Nestor </a:t>
            </a:r>
            <a:r>
              <a:rPr lang="en-US" dirty="0" err="1"/>
              <a:t>Riguad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95990"/>
              </p:ext>
            </p:extLst>
          </p:nvPr>
        </p:nvGraphicFramePr>
        <p:xfrm>
          <a:off x="462013" y="1295400"/>
          <a:ext cx="8229600" cy="4343400"/>
        </p:xfrm>
        <a:graphic>
          <a:graphicData uri="http://schemas.openxmlformats.org/drawingml/2006/table">
            <a:tbl>
              <a:tblPr/>
              <a:tblGrid>
                <a:gridCol w="1856818">
                  <a:extLst>
                    <a:ext uri="{9D8B030D-6E8A-4147-A177-3AD203B41FA5}">
                      <a16:colId xmlns="" xmlns:a16="http://schemas.microsoft.com/office/drawing/2014/main" val="3030529486"/>
                    </a:ext>
                  </a:extLst>
                </a:gridCol>
                <a:gridCol w="4493041">
                  <a:extLst>
                    <a:ext uri="{9D8B030D-6E8A-4147-A177-3AD203B41FA5}">
                      <a16:colId xmlns="" xmlns:a16="http://schemas.microsoft.com/office/drawing/2014/main" val="1150110273"/>
                    </a:ext>
                  </a:extLst>
                </a:gridCol>
                <a:gridCol w="1879741">
                  <a:extLst>
                    <a:ext uri="{9D8B030D-6E8A-4147-A177-3AD203B41FA5}">
                      <a16:colId xmlns="" xmlns:a16="http://schemas.microsoft.com/office/drawing/2014/main" val="1507036459"/>
                    </a:ext>
                  </a:extLst>
                </a:gridCol>
              </a:tblGrid>
              <a:tr h="7239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De-limb the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 of Limb Shearing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in. from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4226490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 to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Shear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5171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077436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De-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limbing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seconds/limb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1443760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Limb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iameter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340196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Limb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iameter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146503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the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Sectioning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seconds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742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B90B6B-1CC4-4D5B-918C-FFC699C75838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38518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056453-73B4-4A3A-B20A-35695510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Targets: De-limb the Tree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16A50F4-0EC9-457C-AE52-05099BEE7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813" y="-5080"/>
            <a:ext cx="6096000" cy="579120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EED2CBB-5E10-42F4-A3DC-38148B800EFB}"/>
              </a:ext>
            </a:extLst>
          </p:cNvPr>
          <p:cNvCxnSpPr>
            <a:cxnSpLocks/>
          </p:cNvCxnSpPr>
          <p:nvPr/>
        </p:nvCxnSpPr>
        <p:spPr>
          <a:xfrm flipV="1">
            <a:off x="4724400" y="3276600"/>
            <a:ext cx="0" cy="1371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EE47F4-C410-4238-8AE8-19E3363DD414}"/>
              </a:ext>
            </a:extLst>
          </p:cNvPr>
          <p:cNvSpPr txBox="1"/>
          <p:nvPr/>
        </p:nvSpPr>
        <p:spPr>
          <a:xfrm>
            <a:off x="5334000" y="3467100"/>
            <a:ext cx="36624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600"/>
              <a:t>Force to shear limbs =      5171 </a:t>
            </a:r>
            <a:r>
              <a:rPr lang="en-US" sz="2600" err="1"/>
              <a:t>lbf</a:t>
            </a:r>
            <a:endParaRPr lang="en-US" sz="2600"/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600"/>
              <a:t>De-</a:t>
            </a:r>
            <a:r>
              <a:rPr lang="en-US" sz="2600" err="1"/>
              <a:t>limbing</a:t>
            </a:r>
            <a:r>
              <a:rPr lang="en-US" sz="2600"/>
              <a:t> rate  = </a:t>
            </a:r>
          </a:p>
          <a:p>
            <a:r>
              <a:rPr lang="en-US" sz="2600"/>
              <a:t>     10 sec/limb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600"/>
              <a:t>Precision = 0.5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/>
          </a:p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CD6C8A-FCF2-4BB6-92B2-1355C678E913}"/>
              </a:ext>
            </a:extLst>
          </p:cNvPr>
          <p:cNvCxnSpPr/>
          <p:nvPr/>
        </p:nvCxnSpPr>
        <p:spPr>
          <a:xfrm>
            <a:off x="4343400" y="31623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BC113B2-F3CD-4A54-A779-13097AA991BE}"/>
              </a:ext>
            </a:extLst>
          </p:cNvPr>
          <p:cNvCxnSpPr/>
          <p:nvPr/>
        </p:nvCxnSpPr>
        <p:spPr>
          <a:xfrm>
            <a:off x="3886200" y="31623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B6E160E6-3B25-4097-B0F7-BDD4A2267F20}"/>
              </a:ext>
            </a:extLst>
          </p:cNvPr>
          <p:cNvCxnSpPr>
            <a:cxnSpLocks/>
          </p:cNvCxnSpPr>
          <p:nvPr/>
        </p:nvCxnSpPr>
        <p:spPr>
          <a:xfrm>
            <a:off x="3886200" y="3467100"/>
            <a:ext cx="457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Connector 17">
            <a:extLst>
              <a:ext uri="{FF2B5EF4-FFF2-40B4-BE49-F238E27FC236}">
                <a16:creationId xmlns="" xmlns:a16="http://schemas.microsoft.com/office/drawing/2014/main" id="{D6A456F4-458A-496D-990D-ACA9A7F68EAD}"/>
              </a:ext>
            </a:extLst>
          </p:cNvPr>
          <p:cNvSpPr/>
          <p:nvPr/>
        </p:nvSpPr>
        <p:spPr>
          <a:xfrm>
            <a:off x="3086100" y="1121410"/>
            <a:ext cx="1600200" cy="1524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C99C64F6-33B3-460F-A013-EDFC2C1CAAE1}"/>
              </a:ext>
            </a:extLst>
          </p:cNvPr>
          <p:cNvCxnSpPr>
            <a:cxnSpLocks/>
          </p:cNvCxnSpPr>
          <p:nvPr/>
        </p:nvCxnSpPr>
        <p:spPr>
          <a:xfrm>
            <a:off x="1371600" y="1905000"/>
            <a:ext cx="17145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447BD2E-5E72-4AB3-9297-DFF7F0CDDFD4}"/>
              </a:ext>
            </a:extLst>
          </p:cNvPr>
          <p:cNvCxnSpPr/>
          <p:nvPr/>
        </p:nvCxnSpPr>
        <p:spPr>
          <a:xfrm>
            <a:off x="1371600" y="1905000"/>
            <a:ext cx="0" cy="11645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D2BADBD-288E-4A68-9800-855A60E43F3C}"/>
              </a:ext>
            </a:extLst>
          </p:cNvPr>
          <p:cNvSpPr txBox="1"/>
          <p:nvPr/>
        </p:nvSpPr>
        <p:spPr>
          <a:xfrm>
            <a:off x="381000" y="3069590"/>
            <a:ext cx="2438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Maximum Limb Diameter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5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Minimum Limb Diameter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1 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554C229-0DA5-4C65-BCDA-875F1AEB2C9F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54721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15911"/>
              </p:ext>
            </p:extLst>
          </p:nvPr>
        </p:nvGraphicFramePr>
        <p:xfrm>
          <a:off x="462013" y="1219200"/>
          <a:ext cx="8229599" cy="4259307"/>
        </p:xfrm>
        <a:graphic>
          <a:graphicData uri="http://schemas.openxmlformats.org/drawingml/2006/table">
            <a:tbl>
              <a:tblPr/>
              <a:tblGrid>
                <a:gridCol w="1856818">
                  <a:extLst>
                    <a:ext uri="{9D8B030D-6E8A-4147-A177-3AD203B41FA5}">
                      <a16:colId xmlns="" xmlns:a16="http://schemas.microsoft.com/office/drawing/2014/main" val="3915216617"/>
                    </a:ext>
                  </a:extLst>
                </a:gridCol>
                <a:gridCol w="4493040">
                  <a:extLst>
                    <a:ext uri="{9D8B030D-6E8A-4147-A177-3AD203B41FA5}">
                      <a16:colId xmlns="" xmlns:a16="http://schemas.microsoft.com/office/drawing/2014/main" val="896707817"/>
                    </a:ext>
                  </a:extLst>
                </a:gridCol>
                <a:gridCol w="1879741">
                  <a:extLst>
                    <a:ext uri="{9D8B030D-6E8A-4147-A177-3AD203B41FA5}">
                      <a16:colId xmlns="" xmlns:a16="http://schemas.microsoft.com/office/drawing/2014/main" val="3638619878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the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Sectioning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seconds/cut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188011"/>
                  </a:ext>
                </a:extLst>
              </a:tr>
              <a:tr h="5660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4047572"/>
                  </a:ext>
                </a:extLst>
              </a:tr>
              <a:tr h="566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Controls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8407488"/>
                  </a:ext>
                </a:extLst>
              </a:tr>
              <a:tr h="566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1147815"/>
                  </a:ext>
                </a:extLst>
              </a:tr>
              <a:tr h="566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Hours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4226395"/>
                  </a:ext>
                </a:extLst>
              </a:tr>
              <a:tr h="566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Consumption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5976516"/>
                  </a:ext>
                </a:extLst>
              </a:tr>
              <a:tr h="566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ft.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49312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12AFC1-4594-415B-B7E5-2F1FB9373C1E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296230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077311"/>
              </p:ext>
            </p:extLst>
          </p:nvPr>
        </p:nvGraphicFramePr>
        <p:xfrm>
          <a:off x="462013" y="1600200"/>
          <a:ext cx="8229599" cy="3886203"/>
        </p:xfrm>
        <a:graphic>
          <a:graphicData uri="http://schemas.openxmlformats.org/drawingml/2006/table">
            <a:tbl>
              <a:tblPr/>
              <a:tblGrid>
                <a:gridCol w="1856818">
                  <a:extLst>
                    <a:ext uri="{9D8B030D-6E8A-4147-A177-3AD203B41FA5}">
                      <a16:colId xmlns="" xmlns:a16="http://schemas.microsoft.com/office/drawing/2014/main" val="3915216617"/>
                    </a:ext>
                  </a:extLst>
                </a:gridCol>
                <a:gridCol w="4493040">
                  <a:extLst>
                    <a:ext uri="{9D8B030D-6E8A-4147-A177-3AD203B41FA5}">
                      <a16:colId xmlns="" xmlns:a16="http://schemas.microsoft.com/office/drawing/2014/main" val="896707817"/>
                    </a:ext>
                  </a:extLst>
                </a:gridCol>
                <a:gridCol w="1879741">
                  <a:extLst>
                    <a:ext uri="{9D8B030D-6E8A-4147-A177-3AD203B41FA5}">
                      <a16:colId xmlns="" xmlns:a16="http://schemas.microsoft.com/office/drawing/2014/main" val="3638619878"/>
                    </a:ext>
                  </a:extLst>
                </a:gridCol>
              </a:tblGrid>
              <a:tr h="652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the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Sectioning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seconds/cut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9188011"/>
                  </a:ext>
                </a:extLst>
              </a:tr>
              <a:tr h="53897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US" sz="2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4047572"/>
                  </a:ext>
                </a:extLst>
              </a:tr>
              <a:tr h="53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Controls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8407488"/>
                  </a:ext>
                </a:extLst>
              </a:tr>
              <a:tr h="53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147815"/>
                  </a:ext>
                </a:extLst>
              </a:tr>
              <a:tr h="53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Hours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226395"/>
                  </a:ext>
                </a:extLst>
              </a:tr>
              <a:tr h="53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Consumption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976516"/>
                  </a:ext>
                </a:extLst>
              </a:tr>
              <a:tr h="53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ft.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49312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61AD4C-45BD-463A-8F3F-760F5A72E967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276843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DEA46-8CBD-48E0-B83B-2AFE45B74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 anchor="ctr"/>
          <a:lstStyle/>
          <a:p>
            <a:r>
              <a:rPr lang="en-US" sz="11500">
                <a:latin typeface="+mj-lt"/>
              </a:rPr>
              <a:t>Concept</a:t>
            </a:r>
            <a:r>
              <a:rPr lang="en-US"/>
              <a:t> </a:t>
            </a:r>
            <a:r>
              <a:rPr lang="en-US" sz="11500">
                <a:latin typeface="+mj-lt"/>
              </a:rPr>
              <a:t>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E29704-0F4D-4FED-AAD3-0DD7D05DA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223521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morphological chart uses the functional parameters to explore various solutions for the customer requirements.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9410455"/>
              </p:ext>
            </p:extLst>
          </p:nvPr>
        </p:nvGraphicFramePr>
        <p:xfrm>
          <a:off x="457200" y="22098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01FE1B-37F4-4057-B145-B7418D9083CA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42783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CA011-A4CC-4E8F-87A6-A87133B1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E0C9A4-E5AD-413C-A212-3F793FE9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Securing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001997-31DF-48E8-B46B-A8FE638B97FC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149132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Climb: Securing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Hydraulics</a:t>
            </a:r>
          </a:p>
          <a:p>
            <a:pPr lvl="1"/>
            <a:r>
              <a:rPr lang="en-US"/>
              <a:t>Large force to weight ratio but can be complicated</a:t>
            </a:r>
          </a:p>
          <a:p>
            <a:r>
              <a:rPr lang="en-US"/>
              <a:t>Pneumatics</a:t>
            </a:r>
          </a:p>
          <a:p>
            <a:pPr lvl="1"/>
            <a:r>
              <a:rPr lang="en-US"/>
              <a:t>Simple, precise, and light but low force to weight ratio</a:t>
            </a:r>
          </a:p>
          <a:p>
            <a:r>
              <a:rPr lang="en-US"/>
              <a:t>Motor</a:t>
            </a:r>
          </a:p>
          <a:p>
            <a:pPr lvl="1"/>
            <a:r>
              <a:rPr lang="en-US"/>
              <a:t>No leaks and precise, but weak and risk overheating</a:t>
            </a:r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A0CCC1-ABA6-4F55-8133-23AE182143F1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317037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78195-D98D-4A98-8191-D492D8E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D1BED8-9F98-4671-B79D-C4C38CDA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Movement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3EB125-305E-43A3-B512-4BB355564FFD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250877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Climb: Movement Type</a:t>
            </a:r>
          </a:p>
        </p:txBody>
      </p:sp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505F8EF3-6EC7-481C-88F6-2D77302B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943600" cy="334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Wheels</a:t>
            </a:r>
          </a:p>
          <a:p>
            <a:pPr lvl="1"/>
            <a:r>
              <a:rPr lang="en-US"/>
              <a:t>Lower cost and simpler design, but low surface contact and difficulty over obstacles</a:t>
            </a:r>
          </a:p>
          <a:p>
            <a:pPr lvl="1"/>
            <a:endParaRPr lang="en-US"/>
          </a:p>
        </p:txBody>
      </p:sp>
      <p:sp>
        <p:nvSpPr>
          <p:cNvPr id="5" name="Star: 24 Points 4">
            <a:extLst>
              <a:ext uri="{FF2B5EF4-FFF2-40B4-BE49-F238E27FC236}">
                <a16:creationId xmlns="" xmlns:a16="http://schemas.microsoft.com/office/drawing/2014/main" id="{1E9C0090-E8DF-448D-8A78-B643823D076C}"/>
              </a:ext>
            </a:extLst>
          </p:cNvPr>
          <p:cNvSpPr/>
          <p:nvPr/>
        </p:nvSpPr>
        <p:spPr>
          <a:xfrm>
            <a:off x="2618595" y="2862087"/>
            <a:ext cx="2133600" cy="19812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="" xmlns:a16="http://schemas.microsoft.com/office/drawing/2014/main" id="{12892071-838F-49CC-ABAB-CAC043A72685}"/>
              </a:ext>
            </a:extLst>
          </p:cNvPr>
          <p:cNvSpPr/>
          <p:nvPr/>
        </p:nvSpPr>
        <p:spPr>
          <a:xfrm>
            <a:off x="2251493" y="3223284"/>
            <a:ext cx="367102" cy="125880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ircular 9">
            <a:extLst>
              <a:ext uri="{FF2B5EF4-FFF2-40B4-BE49-F238E27FC236}">
                <a16:creationId xmlns="" xmlns:a16="http://schemas.microsoft.com/office/drawing/2014/main" id="{40F0AC90-F2C1-4337-A0EA-99CD0A216AEC}"/>
              </a:ext>
            </a:extLst>
          </p:cNvPr>
          <p:cNvSpPr/>
          <p:nvPr/>
        </p:nvSpPr>
        <p:spPr>
          <a:xfrm rot="16200000">
            <a:off x="3429640" y="3307185"/>
            <a:ext cx="896103" cy="10910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31909D-2ABB-4CBD-81D3-2BFA66834D6E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225910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711F2-0FAF-4FAB-88A2-B7B11278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Introductions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68269"/>
            <a:ext cx="1371600" cy="197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4" y="1905000"/>
            <a:ext cx="1291646" cy="1937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28800"/>
            <a:ext cx="17526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77235"/>
            <a:ext cx="12192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577" y="39835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Nestor </a:t>
            </a:r>
            <a:r>
              <a:rPr lang="en-US" b="1" err="1"/>
              <a:t>Rigaud</a:t>
            </a:r>
            <a:endParaRPr lang="en-US" b="1"/>
          </a:p>
          <a:p>
            <a:pPr algn="ctr"/>
            <a:r>
              <a:rPr lang="en-US"/>
              <a:t>ME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398350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Christopher Ruiz</a:t>
            </a:r>
          </a:p>
          <a:p>
            <a:pPr algn="ctr"/>
            <a:r>
              <a:rPr lang="en-US"/>
              <a:t>TEAM LEADER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5412" y="4763869"/>
            <a:ext cx="176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Donald Phillips</a:t>
            </a:r>
          </a:p>
          <a:p>
            <a:pPr algn="ctr"/>
            <a:r>
              <a:rPr lang="en-US"/>
              <a:t>FINANCIAL ADVISOR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1812" y="398350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Ryan Gaylord</a:t>
            </a:r>
          </a:p>
          <a:p>
            <a:pPr algn="ctr"/>
            <a:r>
              <a:rPr lang="en-US"/>
              <a:t>LEAD</a:t>
            </a:r>
          </a:p>
          <a:p>
            <a:pPr algn="ctr"/>
            <a:r>
              <a:rPr lang="en-US"/>
              <a:t>COMMUNICATIONS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476386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Alex Glazer</a:t>
            </a:r>
          </a:p>
          <a:p>
            <a:pPr algn="ctr"/>
            <a:r>
              <a:rPr lang="en-US"/>
              <a:t>ME PROGRAMMING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5E70E4-AC50-4517-B5EB-B5E2914A5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14198" b="18397"/>
          <a:stretch/>
        </p:blipFill>
        <p:spPr>
          <a:xfrm>
            <a:off x="2054509" y="2653184"/>
            <a:ext cx="1374491" cy="20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89D88-72FB-4897-9A98-79F8E99A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Climb: Movement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C53614-F19D-4036-A42D-4E9AE3BD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Track</a:t>
            </a:r>
          </a:p>
          <a:p>
            <a:pPr lvl="1"/>
            <a:r>
              <a:rPr lang="en-US"/>
              <a:t>High surface contact  and easily overcomes obstacles, but has many moving parts, adding weight </a:t>
            </a:r>
          </a:p>
          <a:p>
            <a:endParaRPr lang="en-US"/>
          </a:p>
        </p:txBody>
      </p:sp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FE464A83-EFF4-4B04-B0D4-C6676517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20306"/>
            <a:ext cx="5867400" cy="32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7E8E79D-636A-42A5-80F8-C3BE996A8651}"/>
              </a:ext>
            </a:extLst>
          </p:cNvPr>
          <p:cNvSpPr/>
          <p:nvPr/>
        </p:nvSpPr>
        <p:spPr>
          <a:xfrm>
            <a:off x="4648200" y="3760658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7AECB10-55A3-4C71-AD40-CC3689A0E1BA}"/>
              </a:ext>
            </a:extLst>
          </p:cNvPr>
          <p:cNvSpPr/>
          <p:nvPr/>
        </p:nvSpPr>
        <p:spPr>
          <a:xfrm>
            <a:off x="4648200" y="3255362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87CD1CA-C934-424F-8B41-3C60E4F2A289}"/>
              </a:ext>
            </a:extLst>
          </p:cNvPr>
          <p:cNvSpPr/>
          <p:nvPr/>
        </p:nvSpPr>
        <p:spPr>
          <a:xfrm>
            <a:off x="4648200" y="4269698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="" xmlns:a16="http://schemas.microsoft.com/office/drawing/2014/main" id="{FD5B2AEE-4A31-4DC7-9B49-FE05BA30158D}"/>
              </a:ext>
            </a:extLst>
          </p:cNvPr>
          <p:cNvSpPr/>
          <p:nvPr/>
        </p:nvSpPr>
        <p:spPr>
          <a:xfrm rot="16200000">
            <a:off x="3924613" y="3393709"/>
            <a:ext cx="1980576" cy="685802"/>
          </a:xfrm>
          <a:prstGeom prst="flowChartTermina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E4BAFFF-691C-4A1E-B534-FEDBC5CC19C4}"/>
              </a:ext>
            </a:extLst>
          </p:cNvPr>
          <p:cNvSpPr/>
          <p:nvPr/>
        </p:nvSpPr>
        <p:spPr>
          <a:xfrm>
            <a:off x="4648200" y="2746322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="" xmlns:a16="http://schemas.microsoft.com/office/drawing/2014/main" id="{13273539-C132-4F75-B03B-B9FC11EA4709}"/>
              </a:ext>
            </a:extLst>
          </p:cNvPr>
          <p:cNvSpPr/>
          <p:nvPr/>
        </p:nvSpPr>
        <p:spPr>
          <a:xfrm>
            <a:off x="3810000" y="2974922"/>
            <a:ext cx="457200" cy="152337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42D2BC-3DDF-4EE6-BFDF-ECECFA4C2E9B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120092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C35532-9BA4-4CFC-9D19-CAC87527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Climbs: Movement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B16703-491D-4DD0-BABB-33EAE083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Bear Hug Clamp</a:t>
            </a:r>
          </a:p>
          <a:p>
            <a:endParaRPr lang="en-US"/>
          </a:p>
        </p:txBody>
      </p:sp>
      <p:pic>
        <p:nvPicPr>
          <p:cNvPr id="6" name="Picture 2" descr="Image result for animated tree trunk">
            <a:extLst>
              <a:ext uri="{FF2B5EF4-FFF2-40B4-BE49-F238E27FC236}">
                <a16:creationId xmlns="" xmlns:a16="http://schemas.microsoft.com/office/drawing/2014/main" id="{9697294F-8422-4FB5-AFD8-0CAB5BD31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5943600" y="1828801"/>
            <a:ext cx="3449363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nimated tree trunk">
            <a:extLst>
              <a:ext uri="{FF2B5EF4-FFF2-40B4-BE49-F238E27FC236}">
                <a16:creationId xmlns="" xmlns:a16="http://schemas.microsoft.com/office/drawing/2014/main" id="{CACC1523-DAE1-4533-90EC-0D3B8713C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3200400" y="1828801"/>
            <a:ext cx="3449363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A8E88FC9-E5F6-4D60-B875-10C95B104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114300" y="1828800"/>
            <a:ext cx="3449363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9CDCB3-1088-406A-857B-5DA381FCA333}"/>
              </a:ext>
            </a:extLst>
          </p:cNvPr>
          <p:cNvSpPr/>
          <p:nvPr/>
        </p:nvSpPr>
        <p:spPr>
          <a:xfrm>
            <a:off x="1600199" y="3371848"/>
            <a:ext cx="162581" cy="45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="" xmlns:a16="http://schemas.microsoft.com/office/drawing/2014/main" id="{5A748CE2-1C24-4D41-82BB-3CA64A60228D}"/>
              </a:ext>
            </a:extLst>
          </p:cNvPr>
          <p:cNvSpPr/>
          <p:nvPr/>
        </p:nvSpPr>
        <p:spPr>
          <a:xfrm rot="10800000">
            <a:off x="1007776" y="2781300"/>
            <a:ext cx="13716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44C350-1068-42A0-850B-DFC9B41D7B9A}"/>
              </a:ext>
            </a:extLst>
          </p:cNvPr>
          <p:cNvSpPr/>
          <p:nvPr/>
        </p:nvSpPr>
        <p:spPr>
          <a:xfrm>
            <a:off x="1574059" y="3505197"/>
            <a:ext cx="214859" cy="79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>
            <a:extLst>
              <a:ext uri="{FF2B5EF4-FFF2-40B4-BE49-F238E27FC236}">
                <a16:creationId xmlns="" xmlns:a16="http://schemas.microsoft.com/office/drawing/2014/main" id="{3F5012D4-1A8D-451F-AE22-11FB8A3F0180}"/>
              </a:ext>
            </a:extLst>
          </p:cNvPr>
          <p:cNvSpPr/>
          <p:nvPr/>
        </p:nvSpPr>
        <p:spPr>
          <a:xfrm rot="10800000">
            <a:off x="1007776" y="3733799"/>
            <a:ext cx="13716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0A3D605-E2EA-46FD-93D6-F78743C1B454}"/>
              </a:ext>
            </a:extLst>
          </p:cNvPr>
          <p:cNvSpPr/>
          <p:nvPr/>
        </p:nvSpPr>
        <p:spPr>
          <a:xfrm>
            <a:off x="4749788" y="2378273"/>
            <a:ext cx="162582" cy="123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48EE921-D5EB-465D-A7E1-909FFCCAD9AF}"/>
              </a:ext>
            </a:extLst>
          </p:cNvPr>
          <p:cNvSpPr/>
          <p:nvPr/>
        </p:nvSpPr>
        <p:spPr>
          <a:xfrm>
            <a:off x="4680522" y="3498014"/>
            <a:ext cx="275258" cy="79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9B03DB6-1B48-4685-9033-2439FECCDA71}"/>
              </a:ext>
            </a:extLst>
          </p:cNvPr>
          <p:cNvSpPr/>
          <p:nvPr/>
        </p:nvSpPr>
        <p:spPr>
          <a:xfrm>
            <a:off x="7478248" y="2481493"/>
            <a:ext cx="162581" cy="45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DE8C0525-1352-43F5-B154-C29AF3687A5B}"/>
              </a:ext>
            </a:extLst>
          </p:cNvPr>
          <p:cNvSpPr/>
          <p:nvPr/>
        </p:nvSpPr>
        <p:spPr>
          <a:xfrm rot="10800000">
            <a:off x="4114239" y="3733799"/>
            <a:ext cx="13716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680EB413-78C6-48B0-BB76-5280A08C4196}"/>
              </a:ext>
            </a:extLst>
          </p:cNvPr>
          <p:cNvSpPr/>
          <p:nvPr/>
        </p:nvSpPr>
        <p:spPr>
          <a:xfrm rot="10800000">
            <a:off x="4161488" y="1795692"/>
            <a:ext cx="13716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="" xmlns:a16="http://schemas.microsoft.com/office/drawing/2014/main" id="{E22D36EB-366A-4B65-8E67-6329B6369EDB}"/>
              </a:ext>
            </a:extLst>
          </p:cNvPr>
          <p:cNvSpPr/>
          <p:nvPr/>
        </p:nvSpPr>
        <p:spPr>
          <a:xfrm rot="10800000">
            <a:off x="6855019" y="1828800"/>
            <a:ext cx="13716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6523ED3-473E-4502-9A9B-9D0779941580}"/>
              </a:ext>
            </a:extLst>
          </p:cNvPr>
          <p:cNvSpPr/>
          <p:nvPr/>
        </p:nvSpPr>
        <p:spPr>
          <a:xfrm>
            <a:off x="7452108" y="2599380"/>
            <a:ext cx="214859" cy="79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>
            <a:extLst>
              <a:ext uri="{FF2B5EF4-FFF2-40B4-BE49-F238E27FC236}">
                <a16:creationId xmlns="" xmlns:a16="http://schemas.microsoft.com/office/drawing/2014/main" id="{3E7FC7FF-11CF-4AFB-A982-1F393BE9932E}"/>
              </a:ext>
            </a:extLst>
          </p:cNvPr>
          <p:cNvSpPr/>
          <p:nvPr/>
        </p:nvSpPr>
        <p:spPr>
          <a:xfrm rot="10800000">
            <a:off x="6936620" y="2776286"/>
            <a:ext cx="13716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35A1A10-FE3B-45F3-9C87-200A925E7629}"/>
              </a:ext>
            </a:extLst>
          </p:cNvPr>
          <p:cNvCxnSpPr/>
          <p:nvPr/>
        </p:nvCxnSpPr>
        <p:spPr>
          <a:xfrm>
            <a:off x="457200" y="4419599"/>
            <a:ext cx="8534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131869B-3E33-4D2C-8103-64CBB1C595AB}"/>
              </a:ext>
            </a:extLst>
          </p:cNvPr>
          <p:cNvCxnSpPr/>
          <p:nvPr/>
        </p:nvCxnSpPr>
        <p:spPr>
          <a:xfrm>
            <a:off x="457200" y="3505197"/>
            <a:ext cx="8534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56D6191-6FBF-4DC0-965D-DC77AA3006BB}"/>
              </a:ext>
            </a:extLst>
          </p:cNvPr>
          <p:cNvCxnSpPr/>
          <p:nvPr/>
        </p:nvCxnSpPr>
        <p:spPr>
          <a:xfrm>
            <a:off x="413322" y="2514600"/>
            <a:ext cx="8534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C21138-064A-416C-9CD4-BEC73322D279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71625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AE46F-57F1-410F-8F2F-FC80FB69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Limbing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061837-7F3F-4441-9E41-1187384C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8006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A6F734-326C-4E4B-821B-2B8FF824CED3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49729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Limbing: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Shear</a:t>
            </a:r>
          </a:p>
          <a:p>
            <a:pPr lvl="1"/>
            <a:r>
              <a:rPr lang="en-US"/>
              <a:t>Simple design with few moving parts, but would require a greater force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2EF574CA-C3C0-4647-9B61-F4A672642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1827700" y="2585526"/>
            <a:ext cx="3124200" cy="34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nimated tree trunk">
            <a:extLst>
              <a:ext uri="{FF2B5EF4-FFF2-40B4-BE49-F238E27FC236}">
                <a16:creationId xmlns="" xmlns:a16="http://schemas.microsoft.com/office/drawing/2014/main" id="{F2EB4807-F49E-43B6-97A9-FBE07D7C8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6153346" y="2614037"/>
            <a:ext cx="3103163" cy="34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ree limb animation">
            <a:extLst>
              <a:ext uri="{FF2B5EF4-FFF2-40B4-BE49-F238E27FC236}">
                <a16:creationId xmlns="" xmlns:a16="http://schemas.microsoft.com/office/drawing/2014/main" id="{0B0F4B96-E773-4812-AE5A-DFF85963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2791">
            <a:off x="245485" y="2288974"/>
            <a:ext cx="2495218" cy="13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tree limb animation">
            <a:extLst>
              <a:ext uri="{FF2B5EF4-FFF2-40B4-BE49-F238E27FC236}">
                <a16:creationId xmlns="" xmlns:a16="http://schemas.microsoft.com/office/drawing/2014/main" id="{CA1AC0F1-A96C-43E7-A6CF-9FEACC86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2086">
            <a:off x="4905738" y="3498537"/>
            <a:ext cx="2495218" cy="13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Triangle 7">
            <a:extLst>
              <a:ext uri="{FF2B5EF4-FFF2-40B4-BE49-F238E27FC236}">
                <a16:creationId xmlns="" xmlns:a16="http://schemas.microsoft.com/office/drawing/2014/main" id="{935B71C5-367E-475C-A4E4-58407A179B05}"/>
              </a:ext>
            </a:extLst>
          </p:cNvPr>
          <p:cNvSpPr/>
          <p:nvPr/>
        </p:nvSpPr>
        <p:spPr>
          <a:xfrm flipH="1">
            <a:off x="2362200" y="3243600"/>
            <a:ext cx="304800" cy="1440334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17F5730C-12EC-4A06-9161-70D8BCBF2C06}"/>
              </a:ext>
            </a:extLst>
          </p:cNvPr>
          <p:cNvSpPr/>
          <p:nvPr/>
        </p:nvSpPr>
        <p:spPr>
          <a:xfrm flipH="1">
            <a:off x="6705599" y="2204526"/>
            <a:ext cx="306821" cy="1440334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FD7AAD-AB05-4767-A770-769D76080626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82865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B06EF3-F06E-43A1-9201-EACD62B0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Limbing</a:t>
            </a:r>
            <a:r>
              <a:rPr lang="en-US"/>
              <a:t>: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1DE974-5F45-4872-BC9A-6D52AF56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Chainsaw/Circular Saw</a:t>
            </a:r>
          </a:p>
          <a:p>
            <a:pPr lvl="1"/>
            <a:r>
              <a:rPr lang="en-US"/>
              <a:t>Requires less force and has many moving parts. Involves a guide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3DCEC743-FD89-4718-9E02-668E651F0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4927466" cy="3220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9FC96F-B53D-4A6D-A4B1-11DD31F28393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337247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AD8209-8506-477B-9436-DC4FD9E7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Limbing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4F1E8B-E23E-4B37-A3F3-BEA864B9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1C4DCE-4F27-4AA5-83EE-4C41B7EAD9CB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189592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Limbing: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Tracks</a:t>
            </a:r>
          </a:p>
          <a:p>
            <a:pPr lvl="1"/>
            <a:r>
              <a:rPr lang="en-US"/>
              <a:t>Allows cutting tool to revolve around the ROV</a:t>
            </a:r>
          </a:p>
          <a:p>
            <a:r>
              <a:rPr lang="en-US"/>
              <a:t>Stationary</a:t>
            </a:r>
          </a:p>
          <a:p>
            <a:pPr lvl="1"/>
            <a:r>
              <a:rPr lang="en-US"/>
              <a:t>Cutting tool attached rigidly to the ROV</a:t>
            </a:r>
          </a:p>
          <a:p>
            <a:r>
              <a:rPr lang="en-US"/>
              <a:t>Prismatic</a:t>
            </a:r>
          </a:p>
          <a:p>
            <a:pPr lvl="1"/>
            <a:r>
              <a:rPr lang="en-US"/>
              <a:t>Cutting tool attached by a prismatic joint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3ADD14-E530-491C-9D49-05F25BDF3687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27858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9A8A7-D076-4CB4-9368-342F7568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8C1317-EA53-4D74-9FB1-DE01037A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Type</a:t>
            </a:r>
            <a:endParaRPr lang="en-US" sz="96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6DD10-218D-4D51-9FA3-E8C57C03E197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338962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Sectioning: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Shear</a:t>
            </a:r>
          </a:p>
          <a:p>
            <a:pPr lvl="1"/>
            <a:r>
              <a:rPr lang="en-US" dirty="0"/>
              <a:t>Uses a wedge at high </a:t>
            </a:r>
            <a:r>
              <a:rPr lang="en-US" dirty="0" smtClean="0"/>
              <a:t>force</a:t>
            </a:r>
            <a:endParaRPr lang="en-US" dirty="0"/>
          </a:p>
          <a:p>
            <a:r>
              <a:rPr lang="en-US" dirty="0"/>
              <a:t>Chainsaw</a:t>
            </a:r>
          </a:p>
          <a:p>
            <a:pPr lvl="1"/>
            <a:r>
              <a:rPr lang="en-US" dirty="0"/>
              <a:t>Greater cutting length and requires low force</a:t>
            </a:r>
          </a:p>
          <a:p>
            <a:r>
              <a:rPr lang="en-US" dirty="0"/>
              <a:t>Circular Saw</a:t>
            </a:r>
          </a:p>
          <a:p>
            <a:pPr lvl="1"/>
            <a:r>
              <a:rPr lang="en-US" dirty="0"/>
              <a:t>Requires low force but a smaller cutting length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4D6301-3F1C-4C7B-AB31-C6A96DD2C5AE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141620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945B8-B702-4EF4-AF6B-962C8752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16A015-0F6C-4CCD-8518-08F231F4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Cutting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61A6EC-9612-4900-B5B8-5CBC47F428B3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385908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66801"/>
            <a:ext cx="8221579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0" u="sng">
                <a:latin typeface="+mj-lt"/>
              </a:rPr>
              <a:t>Project</a:t>
            </a:r>
            <a:r>
              <a:rPr lang="en-US" sz="3600" b="0" u="sng"/>
              <a:t> </a:t>
            </a:r>
            <a:r>
              <a:rPr lang="en-US" sz="3600" b="0" u="sng">
                <a:latin typeface="+mj-lt"/>
              </a:rPr>
              <a:t>Scope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8221578" cy="411479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+mj-lt"/>
              </a:rPr>
              <a:t>A ROV modeled after a Total Tree Harvester head</a:t>
            </a:r>
          </a:p>
          <a:p>
            <a:r>
              <a:rPr lang="en-US" sz="3200" dirty="0">
                <a:latin typeface="+mj-lt"/>
              </a:rPr>
              <a:t>As the ROV climbs, it will de-limb the tree</a:t>
            </a:r>
          </a:p>
          <a:p>
            <a:r>
              <a:rPr lang="en-US" sz="3200" dirty="0">
                <a:latin typeface="+mj-lt"/>
              </a:rPr>
              <a:t>Once at a certain height, the ROV will top the tree</a:t>
            </a:r>
          </a:p>
          <a:p>
            <a:r>
              <a:rPr lang="en-US" sz="3200" dirty="0">
                <a:latin typeface="+mj-lt"/>
              </a:rPr>
              <a:t>As </a:t>
            </a:r>
            <a:r>
              <a:rPr lang="en-US" sz="3200" dirty="0" smtClean="0">
                <a:latin typeface="+mj-lt"/>
              </a:rPr>
              <a:t>it’s </a:t>
            </a:r>
            <a:r>
              <a:rPr lang="en-US" sz="3200" dirty="0">
                <a:latin typeface="+mj-lt"/>
              </a:rPr>
              <a:t>descending, the ROV will section the tree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BB84A4-05F1-4811-8947-B5427F835777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33220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Sectioning: Cutting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Horizontal</a:t>
            </a:r>
          </a:p>
          <a:p>
            <a:pPr lvl="1"/>
            <a:r>
              <a:rPr lang="en-US"/>
              <a:t>Simplest method but little control of where the tree section falls</a:t>
            </a:r>
          </a:p>
        </p:txBody>
      </p:sp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8B972837-098E-4C57-9203-D9EA1403E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1981200" y="2590800"/>
            <a:ext cx="4724400" cy="34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53049A4-D9DF-41C7-9394-447E416C9F9A}"/>
              </a:ext>
            </a:extLst>
          </p:cNvPr>
          <p:cNvCxnSpPr>
            <a:cxnSpLocks/>
          </p:cNvCxnSpPr>
          <p:nvPr/>
        </p:nvCxnSpPr>
        <p:spPr>
          <a:xfrm>
            <a:off x="3124200" y="4038600"/>
            <a:ext cx="2209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318C4D-CB1C-454B-A54D-5ED6AB151CA0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88471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5A93A-90A7-468D-B903-ECBF04B1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Sectioning: Cutting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A2EBCD-D49C-4386-B1FD-0DEB3557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45 degree angle</a:t>
            </a:r>
          </a:p>
          <a:p>
            <a:pPr lvl="1"/>
            <a:r>
              <a:rPr lang="en-US"/>
              <a:t>More complicated than a horizontal cut but more control of the tree fall</a:t>
            </a:r>
          </a:p>
          <a:p>
            <a:endParaRPr lang="en-US"/>
          </a:p>
        </p:txBody>
      </p:sp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1795D0DC-090E-40D9-A3EF-BA3FD84B0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2057400" y="2667000"/>
            <a:ext cx="4724400" cy="34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46C903-6C56-4926-8709-20812B1E8042}"/>
              </a:ext>
            </a:extLst>
          </p:cNvPr>
          <p:cNvCxnSpPr>
            <a:cxnSpLocks/>
          </p:cNvCxnSpPr>
          <p:nvPr/>
        </p:nvCxnSpPr>
        <p:spPr>
          <a:xfrm>
            <a:off x="2209800" y="4114800"/>
            <a:ext cx="3200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80E0FD1-8DE3-488A-8CD3-A95A2E56AD65}"/>
              </a:ext>
            </a:extLst>
          </p:cNvPr>
          <p:cNvCxnSpPr>
            <a:cxnSpLocks/>
          </p:cNvCxnSpPr>
          <p:nvPr/>
        </p:nvCxnSpPr>
        <p:spPr>
          <a:xfrm flipV="1">
            <a:off x="3352800" y="2514600"/>
            <a:ext cx="2590800" cy="160020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11C05D-BCAB-4CF8-8270-45D6E3DC7B8F}"/>
              </a:ext>
            </a:extLst>
          </p:cNvPr>
          <p:cNvSpPr txBox="1"/>
          <p:nvPr/>
        </p:nvSpPr>
        <p:spPr>
          <a:xfrm>
            <a:off x="5209735" y="33147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=45˚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A48949-E742-427F-914D-20F7BEDD7389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36208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CC065-1FA6-4E12-9F7A-204EBEB1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Sectioning: Cutting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92ED40-0687-4AEC-AA07-CCF46C758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V-cut</a:t>
            </a:r>
          </a:p>
          <a:p>
            <a:pPr lvl="1"/>
            <a:r>
              <a:rPr lang="en-US"/>
              <a:t>Most complicated design but also has the highest precision of tree fall</a:t>
            </a:r>
          </a:p>
          <a:p>
            <a:endParaRPr lang="en-US"/>
          </a:p>
        </p:txBody>
      </p:sp>
      <p:pic>
        <p:nvPicPr>
          <p:cNvPr id="4" name="Picture 2" descr="Image result for animated tree trunk">
            <a:extLst>
              <a:ext uri="{FF2B5EF4-FFF2-40B4-BE49-F238E27FC236}">
                <a16:creationId xmlns="" xmlns:a16="http://schemas.microsoft.com/office/drawing/2014/main" id="{6DF23815-2152-400F-8315-26D0724D1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6"/>
          <a:stretch/>
        </p:blipFill>
        <p:spPr bwMode="auto">
          <a:xfrm>
            <a:off x="2057400" y="2667000"/>
            <a:ext cx="4724400" cy="34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42593C0-9431-49A3-A40A-045F0AE586F6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2992902"/>
            <a:ext cx="985911" cy="1253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593D97B-D31F-4A51-961D-83F78D1B3C51}"/>
              </a:ext>
            </a:extLst>
          </p:cNvPr>
          <p:cNvCxnSpPr>
            <a:cxnSpLocks/>
          </p:cNvCxnSpPr>
          <p:nvPr/>
        </p:nvCxnSpPr>
        <p:spPr>
          <a:xfrm flipV="1">
            <a:off x="4188655" y="2992902"/>
            <a:ext cx="1069145" cy="124030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16478CA-1CDD-45C0-82E6-6892D2D8428D}"/>
              </a:ext>
            </a:extLst>
          </p:cNvPr>
          <p:cNvCxnSpPr>
            <a:cxnSpLocks/>
          </p:cNvCxnSpPr>
          <p:nvPr/>
        </p:nvCxnSpPr>
        <p:spPr>
          <a:xfrm flipV="1">
            <a:off x="3352800" y="4233205"/>
            <a:ext cx="1976511" cy="339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C07F77-C7AB-4F01-B843-9E9B52AB0CB7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Gaylord</a:t>
            </a:r>
          </a:p>
        </p:txBody>
      </p:sp>
    </p:spTree>
    <p:extLst>
      <p:ext uri="{BB962C8B-B14F-4D97-AF65-F5344CB8AC3E}">
        <p14:creationId xmlns:p14="http://schemas.microsoft.com/office/powerpoint/2010/main" val="3156972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6D197-E948-4696-92CE-31481DB29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sz="11500">
                <a:latin typeface="+mj-lt"/>
              </a:rPr>
              <a:t>Designs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A8655A-39A9-4F98-9BE6-08CA7A38D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Nestor </a:t>
            </a:r>
            <a:r>
              <a:rPr lang="en-US" sz="460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Rigaud</a:t>
            </a:r>
            <a:endParaRPr lang="en-US" sz="46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96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1 (Datum)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1114"/>
            <a:ext cx="4038600" cy="4800601"/>
          </a:xfrm>
        </p:spPr>
        <p:txBody>
          <a:bodyPr>
            <a:normAutofit/>
          </a:bodyPr>
          <a:lstStyle/>
          <a:p>
            <a:r>
              <a:rPr lang="en-US" sz="3600">
                <a:latin typeface="+mj-lt"/>
              </a:rPr>
              <a:t>Uses spiked wheels for movement type</a:t>
            </a:r>
          </a:p>
          <a:p>
            <a:r>
              <a:rPr lang="en-US" sz="3600">
                <a:latin typeface="+mj-lt"/>
              </a:rPr>
              <a:t>Uses motors to climb up tree</a:t>
            </a:r>
          </a:p>
          <a:p>
            <a:r>
              <a:rPr lang="en-US" sz="3600">
                <a:latin typeface="+mj-lt"/>
              </a:rPr>
              <a:t>Pneumatic clamping system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35CF47D-41FC-4CC7-B9AB-B02FCD353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587" r="12907"/>
          <a:stretch/>
        </p:blipFill>
        <p:spPr>
          <a:xfrm>
            <a:off x="3886200" y="1143001"/>
            <a:ext cx="5257800" cy="472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6470B3-1F18-4CC3-B2BF-36015F1B9335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8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4B816F-A45B-4A5D-8C75-F885EE46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Design 1 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22056BD-5045-4D6B-9F9F-2E1AA3956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587" r="12907"/>
          <a:stretch/>
        </p:blipFill>
        <p:spPr>
          <a:xfrm>
            <a:off x="3886200" y="1219200"/>
            <a:ext cx="5257800" cy="47244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E883643-890B-4BF7-8D86-B55E151AF498}"/>
              </a:ext>
            </a:extLst>
          </p:cNvPr>
          <p:cNvSpPr/>
          <p:nvPr/>
        </p:nvSpPr>
        <p:spPr>
          <a:xfrm>
            <a:off x="381000" y="12192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A rigid shearing cutting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A chainsaw for sectioning the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08BEC0-56C5-4642-83BB-9B3F01DB5527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9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33800" cy="4648200"/>
          </a:xfrm>
        </p:spPr>
        <p:txBody>
          <a:bodyPr>
            <a:noAutofit/>
          </a:bodyPr>
          <a:lstStyle/>
          <a:p>
            <a:r>
              <a:rPr lang="en-US" sz="3400">
                <a:latin typeface="+mj-lt"/>
              </a:rPr>
              <a:t>Uses tread for movement type</a:t>
            </a:r>
          </a:p>
          <a:p>
            <a:r>
              <a:rPr lang="en-US" sz="3400">
                <a:latin typeface="+mj-lt"/>
              </a:rPr>
              <a:t>Uses motors to clamp and drive the ROV up and down the tree</a:t>
            </a:r>
          </a:p>
          <a:p>
            <a:r>
              <a:rPr lang="en-US" sz="3400">
                <a:latin typeface="+mj-lt"/>
              </a:rPr>
              <a:t>Chainsaws will de-limb and section the tree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7A7D7927-3A1F-48B1-9C3D-8EF3EDF8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4606145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25C29E-7E6C-4554-A766-C79DA9D78932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A25821-7120-4B31-A179-364A951A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Design 2 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293BE0B-089B-4C75-A109-0DDF07ADB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5" y="1143000"/>
            <a:ext cx="4606145" cy="48006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D3C9D3-9A82-4C49-8614-0C21FA942AD0}"/>
              </a:ext>
            </a:extLst>
          </p:cNvPr>
          <p:cNvSpPr/>
          <p:nvPr/>
        </p:nvSpPr>
        <p:spPr>
          <a:xfrm>
            <a:off x="462013" y="1168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Rotating track will guide chainsaw around the tree for de-</a:t>
            </a:r>
            <a:r>
              <a:rPr lang="en-US" sz="3600" err="1"/>
              <a:t>limbing</a:t>
            </a: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Second chainsaw will attached by revolute joint to section the tree.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85FC01-570E-41BA-8436-EE663C157569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5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>
                <a:latin typeface="+mj-lt"/>
              </a:rPr>
              <a:t>Uses bear hug clamping method for movement type</a:t>
            </a:r>
          </a:p>
          <a:p>
            <a:r>
              <a:rPr lang="en-US" sz="2900">
                <a:latin typeface="+mj-lt"/>
              </a:rPr>
              <a:t>A hydraulic clamping system </a:t>
            </a:r>
          </a:p>
          <a:p>
            <a:r>
              <a:rPr lang="en-US" sz="2900">
                <a:latin typeface="+mj-lt"/>
              </a:rPr>
              <a:t>Two clamps are connected by a prismatic joint to climb the tree</a:t>
            </a:r>
          </a:p>
          <a:p>
            <a:r>
              <a:rPr lang="en-US" sz="2900">
                <a:latin typeface="+mj-lt"/>
              </a:rPr>
              <a:t>A shearing blade de-limbs by the hydraulic prismatic joint</a:t>
            </a:r>
          </a:p>
          <a:p>
            <a:r>
              <a:rPr lang="en-US" sz="2900">
                <a:latin typeface="+mj-lt"/>
              </a:rPr>
              <a:t>Chainsaw will be used to section the tree</a:t>
            </a:r>
          </a:p>
          <a:p>
            <a:r>
              <a:rPr lang="en-US" sz="2900">
                <a:latin typeface="+mj-lt"/>
                <a:hlinkClick r:id="rId2"/>
              </a:rPr>
              <a:t>https://www.youtube.com/watch?v=Cr_ha4JSCJg&amp;t=48s</a:t>
            </a:r>
            <a:r>
              <a:rPr lang="en-US" sz="290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1C5B19-6B0D-470C-BCFD-A26DBD27E882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2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Harvesting 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0400"/>
              <a:t>The Next Step?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F61B2F-5059-4BE7-87ED-19D13450C4AA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Targets were assigned to each component of our functional decomposition and other factors</a:t>
            </a:r>
          </a:p>
          <a:p>
            <a:pPr lvl="1"/>
            <a:r>
              <a:rPr lang="en-US"/>
              <a:t>Secure to Tree</a:t>
            </a:r>
          </a:p>
          <a:p>
            <a:pPr lvl="1"/>
            <a:r>
              <a:rPr lang="en-US"/>
              <a:t>Climb the Tree</a:t>
            </a:r>
          </a:p>
          <a:p>
            <a:pPr lvl="1"/>
            <a:r>
              <a:rPr lang="en-US"/>
              <a:t>De-limb the Tree</a:t>
            </a:r>
          </a:p>
          <a:p>
            <a:pPr lvl="1"/>
            <a:r>
              <a:rPr lang="en-US"/>
              <a:t>Section the Tree </a:t>
            </a:r>
          </a:p>
          <a:p>
            <a:pPr lvl="1"/>
            <a:r>
              <a:rPr lang="en-US"/>
              <a:t>Other Targets</a:t>
            </a:r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4E3E10-0294-4F15-9A88-37440E2F792C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31341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D62E6-6468-4F8F-8F02-2B6D49E1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B5CC-C66B-48BE-ACE7-59DDFA9A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Concept Selection </a:t>
            </a:r>
          </a:p>
          <a:p>
            <a:pPr lvl="1"/>
            <a:r>
              <a:rPr lang="en-US"/>
              <a:t>Pugh Matrix </a:t>
            </a:r>
          </a:p>
          <a:p>
            <a:pPr lvl="1"/>
            <a:r>
              <a:rPr lang="en-US"/>
              <a:t>HOQ</a:t>
            </a:r>
          </a:p>
          <a:p>
            <a:pPr lvl="1"/>
            <a:r>
              <a:rPr lang="en-US"/>
              <a:t>Pre-Prototyping</a:t>
            </a:r>
          </a:p>
          <a:p>
            <a:pPr lvl="2"/>
            <a:r>
              <a:rPr lang="en-US"/>
              <a:t>Cardboard</a:t>
            </a:r>
          </a:p>
          <a:p>
            <a:pPr lvl="2"/>
            <a:r>
              <a:rPr lang="en-US"/>
              <a:t>CAD</a:t>
            </a:r>
          </a:p>
          <a:p>
            <a:r>
              <a:rPr lang="en-US"/>
              <a:t>Prototyping </a:t>
            </a:r>
          </a:p>
          <a:p>
            <a:pPr lvl="1"/>
            <a:r>
              <a:rPr lang="en-US"/>
              <a:t>CAD </a:t>
            </a:r>
          </a:p>
          <a:p>
            <a:pPr lvl="1"/>
            <a:r>
              <a:rPr lang="en-US"/>
              <a:t>Material Selection</a:t>
            </a:r>
          </a:p>
          <a:p>
            <a:r>
              <a:rPr lang="en-US"/>
              <a:t>Project Plan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7ADAEA-768C-4137-9F1F-346AB1C84785}"/>
              </a:ext>
            </a:extLst>
          </p:cNvPr>
          <p:cNvSpPr txBox="1"/>
          <p:nvPr/>
        </p:nvSpPr>
        <p:spPr>
          <a:xfrm>
            <a:off x="152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Nestor </a:t>
            </a:r>
            <a:r>
              <a:rPr lang="en-US" err="1"/>
              <a:t>Rigaud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6321B-E369-4260-927D-C09861A1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5D88A9-DC54-42FD-B2B4-782B6DCF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sz="3000" dirty="0" smtClean="0"/>
              <a:t>[1] </a:t>
            </a:r>
            <a:r>
              <a:rPr lang="en-US" dirty="0" smtClean="0"/>
              <a:t>S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err="1"/>
              <a:t>Naarva</a:t>
            </a:r>
            <a:r>
              <a:rPr lang="en-US" dirty="0"/>
              <a:t> s23 Stroke Harvester. Retrieved November 08, 2017, from http://</a:t>
            </a:r>
            <a:r>
              <a:rPr lang="en-US" dirty="0" err="1"/>
              <a:t>www.pentinpaja.fi</a:t>
            </a:r>
            <a:r>
              <a:rPr lang="en-US" dirty="0"/>
              <a:t>/app/product/view/-/</a:t>
            </a:r>
            <a:r>
              <a:rPr lang="en-US" dirty="0" smtClean="0"/>
              <a:t>id/65/</a:t>
            </a:r>
            <a:r>
              <a:rPr lang="en-US" dirty="0" err="1" smtClean="0"/>
              <a:t>cat_id</a:t>
            </a:r>
            <a:r>
              <a:rPr lang="en-US" dirty="0" smtClean="0"/>
              <a:t>/10/</a:t>
            </a:r>
            <a:r>
              <a:rPr lang="en-US" dirty="0" err="1" smtClean="0"/>
              <a:t>set_language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[2] Loblolly Pine. (</a:t>
            </a:r>
            <a:r>
              <a:rPr lang="en-US" dirty="0" err="1" smtClean="0"/>
              <a:t>n.d.</a:t>
            </a:r>
            <a:r>
              <a:rPr lang="en-US" dirty="0" smtClean="0"/>
              <a:t>). Retrieved November 07, 2017, from http://</a:t>
            </a:r>
            <a:r>
              <a:rPr lang="en-US" dirty="0" err="1" smtClean="0"/>
              <a:t>www.wood-database.com</a:t>
            </a:r>
            <a:r>
              <a:rPr lang="en-US" dirty="0" smtClean="0"/>
              <a:t>/loblolly-pine/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/>
              <a:t>3]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taeda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Retrieved November 07,  2017, from http://</a:t>
            </a:r>
            <a:r>
              <a:rPr lang="en-US" dirty="0" err="1"/>
              <a:t>www.conifers.org</a:t>
            </a:r>
            <a:r>
              <a:rPr lang="en-US" dirty="0"/>
              <a:t>/pi/</a:t>
            </a:r>
            <a:r>
              <a:rPr lang="en-US" dirty="0" err="1"/>
              <a:t>Pinus_taeda.php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20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Harvesting 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34413" cy="48006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94080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26F08-A8F0-4AD1-8F27-F3A16B1C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B0FAA9-FBEB-4993-9E8D-8B7D12322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179" y="1066801"/>
            <a:ext cx="8237621" cy="609600"/>
          </a:xfrm>
        </p:spPr>
        <p:txBody>
          <a:bodyPr/>
          <a:lstStyle/>
          <a:p>
            <a:r>
              <a:rPr lang="en-US"/>
              <a:t>Question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BA853E-BDC3-4FD7-8632-E6DDFC273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179" y="1752601"/>
            <a:ext cx="8237621" cy="4114800"/>
          </a:xfrm>
        </p:spPr>
        <p:txBody>
          <a:bodyPr/>
          <a:lstStyle/>
          <a:p>
            <a:r>
              <a:rPr lang="en-US"/>
              <a:t>What are your designs based on?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4A92D0-188E-400A-B919-2C4AC7AE6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48000"/>
            <a:ext cx="3276600" cy="248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9D1E29-7114-4032-A6EA-0F558C4E2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94000"/>
            <a:ext cx="18288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0E79EB-F3CB-458E-92AA-4A0C6F958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2735263"/>
            <a:ext cx="2801937" cy="2801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3319D8-DAD5-41BD-955A-4B16FC8670F6}"/>
              </a:ext>
            </a:extLst>
          </p:cNvPr>
          <p:cNvSpPr txBox="1"/>
          <p:nvPr/>
        </p:nvSpPr>
        <p:spPr>
          <a:xfrm>
            <a:off x="5972175" y="553974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718172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26F08-A8F0-4AD1-8F27-F3A16B1C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B0FAA9-FBEB-4993-9E8D-8B7D12322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179" y="1066801"/>
            <a:ext cx="8237621" cy="609600"/>
          </a:xfrm>
        </p:spPr>
        <p:txBody>
          <a:bodyPr/>
          <a:lstStyle/>
          <a:p>
            <a:r>
              <a:rPr lang="en-US"/>
              <a:t>Question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BA853E-BDC3-4FD7-8632-E6DDFC273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179" y="1752601"/>
            <a:ext cx="8237621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did you find the force to shear the limbs?</a:t>
            </a:r>
          </a:p>
          <a:p>
            <a:pPr lvl="1"/>
            <a:r>
              <a:rPr lang="en-US" dirty="0"/>
              <a:t>A book was found called “Tree Harvesting Techniques” that displayed an equation on how much force would be needed to shear a limb off a pine tree. We also benchmarked a tree harvester head using the specs on how much shearing force they put out when de-</a:t>
            </a:r>
            <a:r>
              <a:rPr lang="en-US" dirty="0" err="1"/>
              <a:t>limbing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24781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26F08-A8F0-4AD1-8F27-F3A16B1C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B0FAA9-FBEB-4993-9E8D-8B7D12322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179" y="1066801"/>
            <a:ext cx="8237621" cy="609600"/>
          </a:xfrm>
        </p:spPr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BA853E-BDC3-4FD7-8632-E6DDFC273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179" y="1752601"/>
            <a:ext cx="8237621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kind of trees will the ROV be used on?</a:t>
            </a:r>
          </a:p>
          <a:p>
            <a:pPr lvl="1"/>
            <a:r>
              <a:rPr lang="en-US" dirty="0"/>
              <a:t>Un-deformed straight trees up to 60 ft.</a:t>
            </a:r>
          </a:p>
          <a:p>
            <a:pPr lvl="1"/>
            <a:r>
              <a:rPr lang="en-US" dirty="0"/>
              <a:t>Mostly pine trees, specifically loblolly since these are the most abundant type of pine tree in the southeast [</a:t>
            </a:r>
            <a:r>
              <a:rPr lang="en-US"/>
              <a:t>2</a:t>
            </a:r>
            <a:r>
              <a:rPr lang="en-US" smtClean="0"/>
              <a:t>] [</a:t>
            </a:r>
            <a:r>
              <a:rPr lang="en-US" dirty="0"/>
              <a:t>3]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17785"/>
              </p:ext>
            </p:extLst>
          </p:nvPr>
        </p:nvGraphicFramePr>
        <p:xfrm>
          <a:off x="462013" y="1295401"/>
          <a:ext cx="8229599" cy="4343398"/>
        </p:xfrm>
        <a:graphic>
          <a:graphicData uri="http://schemas.openxmlformats.org/drawingml/2006/table">
            <a:tbl>
              <a:tblPr/>
              <a:tblGrid>
                <a:gridCol w="1856818">
                  <a:extLst>
                    <a:ext uri="{9D8B030D-6E8A-4147-A177-3AD203B41FA5}">
                      <a16:colId xmlns="" xmlns:a16="http://schemas.microsoft.com/office/drawing/2014/main" val="232840181"/>
                    </a:ext>
                  </a:extLst>
                </a:gridCol>
                <a:gridCol w="4493040">
                  <a:extLst>
                    <a:ext uri="{9D8B030D-6E8A-4147-A177-3AD203B41FA5}">
                      <a16:colId xmlns="" xmlns:a16="http://schemas.microsoft.com/office/drawing/2014/main" val="3180688602"/>
                    </a:ext>
                  </a:extLst>
                </a:gridCol>
                <a:gridCol w="1879741">
                  <a:extLst>
                    <a:ext uri="{9D8B030D-6E8A-4147-A177-3AD203B41FA5}">
                      <a16:colId xmlns="" xmlns:a16="http://schemas.microsoft.com/office/drawing/2014/main" val="226024506"/>
                    </a:ext>
                  </a:extLst>
                </a:gridCol>
              </a:tblGrid>
              <a:tr h="5888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to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Opening Width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213521"/>
                  </a:ext>
                </a:extLst>
              </a:tr>
              <a:tr h="588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Opening Width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2781908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Clamping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ressure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8876644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Clamping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orce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Climb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9005453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Clamping Force to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Shear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imbs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5,371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644143"/>
                  </a:ext>
                </a:extLst>
              </a:tr>
              <a:tr h="633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Climb the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of Climbing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9801759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eight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ft.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71635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46297D-2812-4E27-93BD-9182FE179F19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24276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5BE32-F6BD-4353-A843-EF2A3BCF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762000"/>
          </a:xfrm>
        </p:spPr>
        <p:txBody>
          <a:bodyPr/>
          <a:lstStyle/>
          <a:p>
            <a:r>
              <a:rPr lang="en-US"/>
              <a:t>Targets: Securing to Tree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8F963AF-2412-47DF-BD23-580E424FA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2024063" cy="1905000"/>
          </a:xfr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DCAA8CD1-F53C-4EF4-8358-20B8A81D0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87" y="1600200"/>
            <a:ext cx="1252487" cy="1828800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="" xmlns:a16="http://schemas.microsoft.com/office/drawing/2014/main" id="{EDD0A709-8B0C-43B3-9441-50475DAA5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960687" cy="3947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D11884-2893-4D8E-84DA-4071280B2400}"/>
              </a:ext>
            </a:extLst>
          </p:cNvPr>
          <p:cNvSpPr txBox="1"/>
          <p:nvPr/>
        </p:nvSpPr>
        <p:spPr>
          <a:xfrm>
            <a:off x="4081157" y="2057400"/>
            <a:ext cx="228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Minimum = 8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Maximum = 25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E6C4A5-1BCF-41F9-A12F-859152A3CE26}"/>
              </a:ext>
            </a:extLst>
          </p:cNvPr>
          <p:cNvSpPr txBox="1"/>
          <p:nvPr/>
        </p:nvSpPr>
        <p:spPr>
          <a:xfrm>
            <a:off x="2481313" y="951468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Opening width of ROV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7DB27B-3172-4B5C-9AB0-D6CF9B8AC1C8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35627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5BE32-F6BD-4353-A843-EF2A3BCF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Targets: Securing to Tree</a:t>
            </a:r>
            <a:br>
              <a:rPr lang="en-US"/>
            </a:b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3176BF77-7F6F-490F-B3DB-83739DBE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419600" cy="4800601"/>
          </a:xfrm>
        </p:spPr>
        <p:txBody>
          <a:bodyPr>
            <a:normAutofit/>
          </a:bodyPr>
          <a:lstStyle/>
          <a:p>
            <a:pPr fontAlgn="b"/>
            <a:r>
              <a:rPr lang="en-US" dirty="0"/>
              <a:t>Maximum clamping pressure</a:t>
            </a:r>
          </a:p>
          <a:p>
            <a:pPr lvl="1" fontAlgn="b"/>
            <a:r>
              <a:rPr lang="en-US" dirty="0"/>
              <a:t>790 </a:t>
            </a:r>
            <a:r>
              <a:rPr lang="en-US" dirty="0" smtClean="0"/>
              <a:t>psi</a:t>
            </a:r>
            <a:endParaRPr lang="en-US" dirty="0"/>
          </a:p>
          <a:p>
            <a:pPr fontAlgn="b"/>
            <a:r>
              <a:rPr lang="en-US" dirty="0"/>
              <a:t>Minimum </a:t>
            </a:r>
            <a:r>
              <a:rPr lang="en-US" dirty="0" smtClean="0"/>
              <a:t>clamping </a:t>
            </a:r>
            <a:r>
              <a:rPr lang="en-US" dirty="0"/>
              <a:t>f</a:t>
            </a:r>
            <a:r>
              <a:rPr lang="en-US" dirty="0" smtClean="0"/>
              <a:t>orce </a:t>
            </a:r>
            <a:r>
              <a:rPr lang="en-US" dirty="0"/>
              <a:t>to climb tree</a:t>
            </a:r>
          </a:p>
          <a:p>
            <a:pPr lvl="1" fontAlgn="b"/>
            <a:r>
              <a:rPr lang="en-US" dirty="0"/>
              <a:t>200 </a:t>
            </a:r>
            <a:r>
              <a:rPr lang="en-US" dirty="0" err="1"/>
              <a:t>lbf</a:t>
            </a:r>
            <a:endParaRPr lang="en-US" dirty="0"/>
          </a:p>
          <a:p>
            <a:pPr fontAlgn="b"/>
            <a:r>
              <a:rPr lang="en-US" dirty="0"/>
              <a:t>Minimum </a:t>
            </a:r>
            <a:r>
              <a:rPr lang="en-US" dirty="0" smtClean="0"/>
              <a:t>clamping </a:t>
            </a:r>
            <a:r>
              <a:rPr lang="en-US" dirty="0" smtClean="0"/>
              <a:t>f</a:t>
            </a:r>
            <a:r>
              <a:rPr lang="en-US" dirty="0" smtClean="0"/>
              <a:t>orce </a:t>
            </a:r>
            <a:r>
              <a:rPr lang="en-US" dirty="0"/>
              <a:t>to shear limbs</a:t>
            </a:r>
          </a:p>
          <a:p>
            <a:pPr lvl="1" fontAlgn="b"/>
            <a:r>
              <a:rPr lang="en-US" dirty="0"/>
              <a:t>5,371 </a:t>
            </a:r>
            <a:r>
              <a:rPr lang="en-US" dirty="0" err="1"/>
              <a:t>lbf</a:t>
            </a:r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8259928-4BDA-448B-B748-0A42B9E710F4}"/>
              </a:ext>
            </a:extLst>
          </p:cNvPr>
          <p:cNvGrpSpPr/>
          <p:nvPr/>
        </p:nvGrpSpPr>
        <p:grpSpPr>
          <a:xfrm>
            <a:off x="4876800" y="1371600"/>
            <a:ext cx="4015752" cy="4191000"/>
            <a:chOff x="1295823" y="1066800"/>
            <a:chExt cx="2894754" cy="227075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C432F61-C887-41DD-9E4A-B8776D784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823" y="1570876"/>
              <a:ext cx="1294977" cy="12626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C273C1C-F695-4BFB-939E-5CB82F932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5600" y="1570876"/>
              <a:ext cx="1294977" cy="12626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0F1788A-D25D-4E0D-AB63-626D2EF7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066800"/>
              <a:ext cx="422928" cy="22707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6AD4DF-8566-4EEE-9627-0532880CFB2F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40850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646167"/>
              </p:ext>
            </p:extLst>
          </p:nvPr>
        </p:nvGraphicFramePr>
        <p:xfrm>
          <a:off x="462013" y="1295401"/>
          <a:ext cx="8229599" cy="4343398"/>
        </p:xfrm>
        <a:graphic>
          <a:graphicData uri="http://schemas.openxmlformats.org/drawingml/2006/table">
            <a:tbl>
              <a:tblPr/>
              <a:tblGrid>
                <a:gridCol w="1856818">
                  <a:extLst>
                    <a:ext uri="{9D8B030D-6E8A-4147-A177-3AD203B41FA5}">
                      <a16:colId xmlns="" xmlns:a16="http://schemas.microsoft.com/office/drawing/2014/main" val="232840181"/>
                    </a:ext>
                  </a:extLst>
                </a:gridCol>
                <a:gridCol w="4493040">
                  <a:extLst>
                    <a:ext uri="{9D8B030D-6E8A-4147-A177-3AD203B41FA5}">
                      <a16:colId xmlns="" xmlns:a16="http://schemas.microsoft.com/office/drawing/2014/main" val="3180688602"/>
                    </a:ext>
                  </a:extLst>
                </a:gridCol>
                <a:gridCol w="1879741">
                  <a:extLst>
                    <a:ext uri="{9D8B030D-6E8A-4147-A177-3AD203B41FA5}">
                      <a16:colId xmlns="" xmlns:a16="http://schemas.microsoft.com/office/drawing/2014/main" val="226024506"/>
                    </a:ext>
                  </a:extLst>
                </a:gridCol>
              </a:tblGrid>
              <a:tr h="5888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Secure to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Opening Width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0213521"/>
                  </a:ext>
                </a:extLst>
              </a:tr>
              <a:tr h="588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Opening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2781908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Clamping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Psi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8876644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Clamping Force to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Climb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9005453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Clamping Force to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Shear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5,371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644143"/>
                  </a:ext>
                </a:extLst>
              </a:tr>
              <a:tr h="633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Climb the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Climbing Tree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en-US" sz="2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801759"/>
                  </a:ext>
                </a:extLst>
              </a:tr>
              <a:tr h="63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eight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ft.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1635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C350BF-82AF-49A4-BBFB-0BDA32D01CEE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4209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91608-3908-4BBD-91AA-3D612FE5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Targets: Climb the Tree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00A2C0F-01F2-4CE7-8397-CD8118FC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114800" cy="42672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FE1756-4600-4F75-842C-3CFAE504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978" flipH="1">
            <a:off x="5222871" y="3088637"/>
            <a:ext cx="1078020" cy="15747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2350896-52A0-43C8-A3DE-8955323EB71F}"/>
              </a:ext>
            </a:extLst>
          </p:cNvPr>
          <p:cNvCxnSpPr>
            <a:stCxn id="5" idx="0"/>
          </p:cNvCxnSpPr>
          <p:nvPr/>
        </p:nvCxnSpPr>
        <p:spPr>
          <a:xfrm flipH="1">
            <a:off x="2438400" y="1295400"/>
            <a:ext cx="1905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9F5D373-6652-4889-9917-7C4F277F9A64}"/>
              </a:ext>
            </a:extLst>
          </p:cNvPr>
          <p:cNvCxnSpPr>
            <a:endCxn id="5" idx="2"/>
          </p:cNvCxnSpPr>
          <p:nvPr/>
        </p:nvCxnSpPr>
        <p:spPr>
          <a:xfrm>
            <a:off x="2438400" y="5562600"/>
            <a:ext cx="1905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5EC55D7-3EF2-49AA-A1CA-EFF219816378}"/>
              </a:ext>
            </a:extLst>
          </p:cNvPr>
          <p:cNvCxnSpPr/>
          <p:nvPr/>
        </p:nvCxnSpPr>
        <p:spPr>
          <a:xfrm>
            <a:off x="3352800" y="1295400"/>
            <a:ext cx="0" cy="426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26B8B70-9823-4951-A3BC-28185F0A9B7D}"/>
              </a:ext>
            </a:extLst>
          </p:cNvPr>
          <p:cNvSpPr txBox="1"/>
          <p:nvPr/>
        </p:nvSpPr>
        <p:spPr>
          <a:xfrm>
            <a:off x="522973" y="287515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Max height of tree = 60 ft.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235D17FA-27D2-4334-9C79-78F3AB206C65}"/>
              </a:ext>
            </a:extLst>
          </p:cNvPr>
          <p:cNvCxnSpPr>
            <a:cxnSpLocks/>
          </p:cNvCxnSpPr>
          <p:nvPr/>
        </p:nvCxnSpPr>
        <p:spPr>
          <a:xfrm flipV="1">
            <a:off x="5562600" y="2593211"/>
            <a:ext cx="0" cy="563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35143B7-6902-4DC5-A22A-EB615A505D2E}"/>
              </a:ext>
            </a:extLst>
          </p:cNvPr>
          <p:cNvSpPr txBox="1"/>
          <p:nvPr/>
        </p:nvSpPr>
        <p:spPr>
          <a:xfrm>
            <a:off x="6504722" y="2966719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Climbing </a:t>
            </a:r>
            <a:r>
              <a:rPr lang="en-US" sz="2800" dirty="0" smtClean="0"/>
              <a:t>rate </a:t>
            </a:r>
            <a:r>
              <a:rPr lang="en-US" sz="2800" dirty="0"/>
              <a:t>= 30 </a:t>
            </a:r>
            <a:r>
              <a:rPr lang="en-US" sz="2800" dirty="0" err="1" smtClean="0"/>
              <a:t>ft</a:t>
            </a:r>
            <a:r>
              <a:rPr lang="en-US" sz="2800" dirty="0" smtClean="0"/>
              <a:t>/min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7FF1261-D7EB-4E14-85A3-348703BDFC0B}"/>
              </a:ext>
            </a:extLst>
          </p:cNvPr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Alex Glazer</a:t>
            </a:r>
          </a:p>
        </p:txBody>
      </p:sp>
    </p:spTree>
    <p:extLst>
      <p:ext uri="{BB962C8B-B14F-4D97-AF65-F5344CB8AC3E}">
        <p14:creationId xmlns:p14="http://schemas.microsoft.com/office/powerpoint/2010/main" val="3266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hanical Engineering 2017" id="{173AF02F-60E5-4765-8EF1-D4C37F0521C4}" vid="{B73D397B-6EB2-4F66-8F2B-6F8B5652DF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1130</Words>
  <Application>Microsoft Macintosh PowerPoint</Application>
  <PresentationFormat>On-screen Show (4:3)</PresentationFormat>
  <Paragraphs>309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Calibri</vt:lpstr>
      <vt:lpstr>Wingdings</vt:lpstr>
      <vt:lpstr>Arial</vt:lpstr>
      <vt:lpstr>Office Theme</vt:lpstr>
      <vt:lpstr>Tree Limbing and Harvesting ROV</vt:lpstr>
      <vt:lpstr>Team Introductions </vt:lpstr>
      <vt:lpstr>Recap</vt:lpstr>
      <vt:lpstr>Target Catalog</vt:lpstr>
      <vt:lpstr>Targets</vt:lpstr>
      <vt:lpstr>Targets: Securing to Tree  </vt:lpstr>
      <vt:lpstr>Targets: Securing to Tree </vt:lpstr>
      <vt:lpstr>Targets</vt:lpstr>
      <vt:lpstr>Targets: Climb the Tree</vt:lpstr>
      <vt:lpstr>Targets</vt:lpstr>
      <vt:lpstr>Targets: De-limb the Tree</vt:lpstr>
      <vt:lpstr>Targets</vt:lpstr>
      <vt:lpstr>Targets</vt:lpstr>
      <vt:lpstr>Concept Generation</vt:lpstr>
      <vt:lpstr>Concept Generation</vt:lpstr>
      <vt:lpstr>Climb</vt:lpstr>
      <vt:lpstr>Climb: Securing</vt:lpstr>
      <vt:lpstr>Climb</vt:lpstr>
      <vt:lpstr>Climb: Movement Type</vt:lpstr>
      <vt:lpstr>Climb: Movement Type</vt:lpstr>
      <vt:lpstr>Climbs: Movement Type</vt:lpstr>
      <vt:lpstr>Limbing</vt:lpstr>
      <vt:lpstr>Limbing: Type</vt:lpstr>
      <vt:lpstr>Limbing: Type</vt:lpstr>
      <vt:lpstr>Limbing</vt:lpstr>
      <vt:lpstr>Limbing: Guide</vt:lpstr>
      <vt:lpstr>Sectioning</vt:lpstr>
      <vt:lpstr>Sectioning: Type</vt:lpstr>
      <vt:lpstr>Sectioning</vt:lpstr>
      <vt:lpstr>Sectioning: Cutting Approach</vt:lpstr>
      <vt:lpstr>Sectioning: Cutting Approach</vt:lpstr>
      <vt:lpstr>Sectioning: Cutting Approach</vt:lpstr>
      <vt:lpstr>Designs</vt:lpstr>
      <vt:lpstr>Design 1 (Datum)</vt:lpstr>
      <vt:lpstr>Design 1 cont.</vt:lpstr>
      <vt:lpstr>Design 2 </vt:lpstr>
      <vt:lpstr>Design 2 cont.</vt:lpstr>
      <vt:lpstr>Design 3</vt:lpstr>
      <vt:lpstr>Tree Harvesting ROV</vt:lpstr>
      <vt:lpstr>The Next Step</vt:lpstr>
      <vt:lpstr>References</vt:lpstr>
      <vt:lpstr>Tree Harvesting ROV</vt:lpstr>
      <vt:lpstr>Back-Up Slides</vt:lpstr>
      <vt:lpstr>Back-Up Slides</vt:lpstr>
      <vt:lpstr>Back-Up Slides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Limbing and Harvesting ROV</dc:title>
  <cp:lastModifiedBy>Gaylord, Ryan</cp:lastModifiedBy>
  <cp:revision>10</cp:revision>
  <dcterms:modified xsi:type="dcterms:W3CDTF">2017-11-09T01:38:17Z</dcterms:modified>
</cp:coreProperties>
</file>